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0" r:id="rId3"/>
    <p:sldId id="276" r:id="rId4"/>
    <p:sldId id="277" r:id="rId5"/>
    <p:sldId id="271" r:id="rId6"/>
    <p:sldId id="278" r:id="rId7"/>
    <p:sldId id="279" r:id="rId8"/>
    <p:sldId id="280" r:id="rId9"/>
    <p:sldId id="273" r:id="rId10"/>
    <p:sldId id="281" r:id="rId11"/>
    <p:sldId id="282" r:id="rId12"/>
    <p:sldId id="292" r:id="rId13"/>
    <p:sldId id="287" r:id="rId14"/>
    <p:sldId id="283" r:id="rId15"/>
    <p:sldId id="284" r:id="rId16"/>
    <p:sldId id="285" r:id="rId17"/>
    <p:sldId id="286" r:id="rId18"/>
    <p:sldId id="288" r:id="rId19"/>
    <p:sldId id="289" r:id="rId20"/>
    <p:sldId id="290" r:id="rId21"/>
    <p:sldId id="291" r:id="rId22"/>
    <p:sldId id="266" r:id="rId23"/>
  </p:sldIdLst>
  <p:sldSz cx="12192000" cy="6858000"/>
  <p:notesSz cx="6858000" cy="9144000"/>
  <p:embeddedFontLst>
    <p:embeddedFont>
      <p:font typeface="Inter" panose="020B0604020202020204" charset="0"/>
      <p:regular r:id="rId24"/>
      <p:bold r:id="rId25"/>
      <p:italic r:id="rId26"/>
      <p:boldItalic r:id="rId27"/>
    </p:embeddedFont>
    <p:embeddedFont>
      <p:font typeface="Inter Light" panose="020B0604020202020204" charset="0"/>
      <p:regular r:id="rId28"/>
      <p:italic r:id="rId29"/>
    </p:embeddedFont>
    <p:embeddedFont>
      <p:font typeface="Tw Cen MT" panose="020B0602020104020603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7" pos="5405" userDrawn="1">
          <p15:clr>
            <a:srgbClr val="A4A3A4"/>
          </p15:clr>
        </p15:guide>
        <p15:guide id="8" orient="horz" pos="3974" userDrawn="1">
          <p15:clr>
            <a:srgbClr val="A4A3A4"/>
          </p15:clr>
        </p15:guide>
        <p15:guide id="9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914"/>
    <a:srgbClr val="F0525A"/>
    <a:srgbClr val="9A2626"/>
    <a:srgbClr val="6E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7309" autoAdjust="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  <p:guide pos="551"/>
        <p:guide pos="7129"/>
        <p:guide pos="5405"/>
        <p:guide orient="horz" pos="3974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316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F4-F658-44C3-BE04-D3AA2801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1554B-7DAC-47C8-9802-AA4BA30D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5B8D-E75B-4265-BCE4-E774BC8B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09-10-2024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208E-E53E-4ACF-91AF-E6120350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C9F1-4E52-4796-BF4C-A498F10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052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E9AE7-6865-4D0B-8797-8D0A5DD3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B3D6-73EB-486D-AFA9-D230FCDCE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4688-FB0E-49F9-8A48-537BA8F7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09-10-2024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8A31-7F46-4334-8E79-0449283C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BC23-6187-4097-B4FC-57D0546B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961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F944DF-8E81-4FAB-B50A-1BC59E3D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713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F56608-EB30-47D2-841A-C1401AF34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01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EFE0CB-8239-42A2-B572-7B2BE531B9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290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157EEE3-5644-4AB0-8D8A-8E4E2D921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5578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573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3576D7-8759-400D-85AB-052D8A76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3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F655CE4-5D43-472D-9ED5-FB772868B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4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1CDCB9A-F809-4A24-BEFB-DB340DBF6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3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D3EA93-89C4-4C19-AC17-47828BD2A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78604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432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54F151E-D607-4E5C-999A-BC442D896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38925" y="1786830"/>
            <a:ext cx="2239030" cy="1389149"/>
          </a:xfrm>
          <a:custGeom>
            <a:avLst/>
            <a:gdLst>
              <a:gd name="connsiteX0" fmla="*/ 111965 w 2239030"/>
              <a:gd name="connsiteY0" fmla="*/ 0 h 1389149"/>
              <a:gd name="connsiteX1" fmla="*/ 2127065 w 2239030"/>
              <a:gd name="connsiteY1" fmla="*/ 0 h 1389149"/>
              <a:gd name="connsiteX2" fmla="*/ 2239030 w 2239030"/>
              <a:gd name="connsiteY2" fmla="*/ 111965 h 1389149"/>
              <a:gd name="connsiteX3" fmla="*/ 2239030 w 2239030"/>
              <a:gd name="connsiteY3" fmla="*/ 1277184 h 1389149"/>
              <a:gd name="connsiteX4" fmla="*/ 2127065 w 2239030"/>
              <a:gd name="connsiteY4" fmla="*/ 1389149 h 1389149"/>
              <a:gd name="connsiteX5" fmla="*/ 111965 w 2239030"/>
              <a:gd name="connsiteY5" fmla="*/ 1389149 h 1389149"/>
              <a:gd name="connsiteX6" fmla="*/ 0 w 2239030"/>
              <a:gd name="connsiteY6" fmla="*/ 1277184 h 1389149"/>
              <a:gd name="connsiteX7" fmla="*/ 0 w 2239030"/>
              <a:gd name="connsiteY7" fmla="*/ 111965 h 1389149"/>
              <a:gd name="connsiteX8" fmla="*/ 111965 w 2239030"/>
              <a:gd name="connsiteY8" fmla="*/ 0 h 1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9030" h="1389149">
                <a:moveTo>
                  <a:pt x="111965" y="0"/>
                </a:moveTo>
                <a:lnTo>
                  <a:pt x="2127065" y="0"/>
                </a:lnTo>
                <a:cubicBezTo>
                  <a:pt x="2188902" y="0"/>
                  <a:pt x="2239030" y="50128"/>
                  <a:pt x="2239030" y="111965"/>
                </a:cubicBezTo>
                <a:lnTo>
                  <a:pt x="2239030" y="1277184"/>
                </a:lnTo>
                <a:cubicBezTo>
                  <a:pt x="2239030" y="1339021"/>
                  <a:pt x="2188902" y="1389149"/>
                  <a:pt x="2127065" y="1389149"/>
                </a:cubicBezTo>
                <a:lnTo>
                  <a:pt x="111965" y="1389149"/>
                </a:lnTo>
                <a:cubicBezTo>
                  <a:pt x="50128" y="1389149"/>
                  <a:pt x="0" y="1339021"/>
                  <a:pt x="0" y="1277184"/>
                </a:cubicBezTo>
                <a:lnTo>
                  <a:pt x="0" y="111965"/>
                </a:lnTo>
                <a:cubicBezTo>
                  <a:pt x="0" y="50128"/>
                  <a:pt x="50128" y="0"/>
                  <a:pt x="11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384ED4B-FB57-48F1-BA10-470DBC68C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5269" y="1786829"/>
            <a:ext cx="2234376" cy="1386224"/>
          </a:xfrm>
          <a:custGeom>
            <a:avLst/>
            <a:gdLst>
              <a:gd name="connsiteX0" fmla="*/ 111730 w 2234376"/>
              <a:gd name="connsiteY0" fmla="*/ 0 h 1386224"/>
              <a:gd name="connsiteX1" fmla="*/ 2122646 w 2234376"/>
              <a:gd name="connsiteY1" fmla="*/ 0 h 1386224"/>
              <a:gd name="connsiteX2" fmla="*/ 2234376 w 2234376"/>
              <a:gd name="connsiteY2" fmla="*/ 111730 h 1386224"/>
              <a:gd name="connsiteX3" fmla="*/ 2234376 w 2234376"/>
              <a:gd name="connsiteY3" fmla="*/ 1274494 h 1386224"/>
              <a:gd name="connsiteX4" fmla="*/ 2122646 w 2234376"/>
              <a:gd name="connsiteY4" fmla="*/ 1386224 h 1386224"/>
              <a:gd name="connsiteX5" fmla="*/ 111730 w 2234376"/>
              <a:gd name="connsiteY5" fmla="*/ 1386224 h 1386224"/>
              <a:gd name="connsiteX6" fmla="*/ 0 w 2234376"/>
              <a:gd name="connsiteY6" fmla="*/ 1274494 h 1386224"/>
              <a:gd name="connsiteX7" fmla="*/ 0 w 2234376"/>
              <a:gd name="connsiteY7" fmla="*/ 111730 h 1386224"/>
              <a:gd name="connsiteX8" fmla="*/ 111730 w 2234376"/>
              <a:gd name="connsiteY8" fmla="*/ 0 h 13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376" h="1386224">
                <a:moveTo>
                  <a:pt x="111730" y="0"/>
                </a:moveTo>
                <a:lnTo>
                  <a:pt x="2122646" y="0"/>
                </a:lnTo>
                <a:cubicBezTo>
                  <a:pt x="2184353" y="0"/>
                  <a:pt x="2234376" y="50023"/>
                  <a:pt x="2234376" y="111730"/>
                </a:cubicBezTo>
                <a:lnTo>
                  <a:pt x="2234376" y="1274494"/>
                </a:lnTo>
                <a:cubicBezTo>
                  <a:pt x="2234376" y="1336201"/>
                  <a:pt x="2184353" y="1386224"/>
                  <a:pt x="2122646" y="1386224"/>
                </a:cubicBezTo>
                <a:lnTo>
                  <a:pt x="111730" y="1386224"/>
                </a:lnTo>
                <a:cubicBezTo>
                  <a:pt x="50023" y="1386224"/>
                  <a:pt x="0" y="1336201"/>
                  <a:pt x="0" y="1274494"/>
                </a:cubicBezTo>
                <a:lnTo>
                  <a:pt x="0" y="111730"/>
                </a:lnTo>
                <a:cubicBezTo>
                  <a:pt x="0" y="50023"/>
                  <a:pt x="50023" y="0"/>
                  <a:pt x="111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E98B29D-050C-428E-A353-82111D8BF2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5964" y="3354893"/>
            <a:ext cx="2250564" cy="1381525"/>
          </a:xfrm>
          <a:custGeom>
            <a:avLst/>
            <a:gdLst>
              <a:gd name="connsiteX0" fmla="*/ 111351 w 2250564"/>
              <a:gd name="connsiteY0" fmla="*/ 0 h 1381525"/>
              <a:gd name="connsiteX1" fmla="*/ 2139213 w 2250564"/>
              <a:gd name="connsiteY1" fmla="*/ 0 h 1381525"/>
              <a:gd name="connsiteX2" fmla="*/ 2250564 w 2250564"/>
              <a:gd name="connsiteY2" fmla="*/ 111351 h 1381525"/>
              <a:gd name="connsiteX3" fmla="*/ 2250564 w 2250564"/>
              <a:gd name="connsiteY3" fmla="*/ 1270174 h 1381525"/>
              <a:gd name="connsiteX4" fmla="*/ 2139213 w 2250564"/>
              <a:gd name="connsiteY4" fmla="*/ 1381525 h 1381525"/>
              <a:gd name="connsiteX5" fmla="*/ 111351 w 2250564"/>
              <a:gd name="connsiteY5" fmla="*/ 1381525 h 1381525"/>
              <a:gd name="connsiteX6" fmla="*/ 0 w 2250564"/>
              <a:gd name="connsiteY6" fmla="*/ 1270174 h 1381525"/>
              <a:gd name="connsiteX7" fmla="*/ 0 w 2250564"/>
              <a:gd name="connsiteY7" fmla="*/ 111351 h 1381525"/>
              <a:gd name="connsiteX8" fmla="*/ 111351 w 2250564"/>
              <a:gd name="connsiteY8" fmla="*/ 0 h 13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564" h="1381525">
                <a:moveTo>
                  <a:pt x="111351" y="0"/>
                </a:moveTo>
                <a:lnTo>
                  <a:pt x="2139213" y="0"/>
                </a:lnTo>
                <a:cubicBezTo>
                  <a:pt x="2200710" y="0"/>
                  <a:pt x="2250564" y="49854"/>
                  <a:pt x="2250564" y="111351"/>
                </a:cubicBezTo>
                <a:lnTo>
                  <a:pt x="2250564" y="1270174"/>
                </a:lnTo>
                <a:cubicBezTo>
                  <a:pt x="2250564" y="1331671"/>
                  <a:pt x="2200710" y="1381525"/>
                  <a:pt x="2139213" y="1381525"/>
                </a:cubicBezTo>
                <a:lnTo>
                  <a:pt x="111351" y="1381525"/>
                </a:lnTo>
                <a:cubicBezTo>
                  <a:pt x="49854" y="1381525"/>
                  <a:pt x="0" y="1331671"/>
                  <a:pt x="0" y="1270174"/>
                </a:cubicBezTo>
                <a:lnTo>
                  <a:pt x="0" y="111351"/>
                </a:lnTo>
                <a:cubicBezTo>
                  <a:pt x="0" y="49854"/>
                  <a:pt x="49854" y="0"/>
                  <a:pt x="1113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C95FE5-4B5C-4920-A0C8-CAAECBD906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808" y="3350169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D0652D1-3591-4FDA-A50A-C46D6528D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4809" y="4919777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4E7CF2-17A4-455E-B61D-90553135F2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66471" y="4922225"/>
            <a:ext cx="2255084" cy="1386500"/>
          </a:xfrm>
          <a:custGeom>
            <a:avLst/>
            <a:gdLst>
              <a:gd name="connsiteX0" fmla="*/ 111752 w 2255084"/>
              <a:gd name="connsiteY0" fmla="*/ 0 h 1386500"/>
              <a:gd name="connsiteX1" fmla="*/ 2143332 w 2255084"/>
              <a:gd name="connsiteY1" fmla="*/ 0 h 1386500"/>
              <a:gd name="connsiteX2" fmla="*/ 2255084 w 2255084"/>
              <a:gd name="connsiteY2" fmla="*/ 111752 h 1386500"/>
              <a:gd name="connsiteX3" fmla="*/ 2255084 w 2255084"/>
              <a:gd name="connsiteY3" fmla="*/ 1274748 h 1386500"/>
              <a:gd name="connsiteX4" fmla="*/ 2143332 w 2255084"/>
              <a:gd name="connsiteY4" fmla="*/ 1386500 h 1386500"/>
              <a:gd name="connsiteX5" fmla="*/ 111752 w 2255084"/>
              <a:gd name="connsiteY5" fmla="*/ 1386500 h 1386500"/>
              <a:gd name="connsiteX6" fmla="*/ 0 w 2255084"/>
              <a:gd name="connsiteY6" fmla="*/ 1274748 h 1386500"/>
              <a:gd name="connsiteX7" fmla="*/ 0 w 2255084"/>
              <a:gd name="connsiteY7" fmla="*/ 111752 h 1386500"/>
              <a:gd name="connsiteX8" fmla="*/ 111752 w 2255084"/>
              <a:gd name="connsiteY8" fmla="*/ 0 h 138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5084" h="1386500">
                <a:moveTo>
                  <a:pt x="111752" y="0"/>
                </a:moveTo>
                <a:lnTo>
                  <a:pt x="2143332" y="0"/>
                </a:lnTo>
                <a:cubicBezTo>
                  <a:pt x="2205051" y="0"/>
                  <a:pt x="2255084" y="50033"/>
                  <a:pt x="2255084" y="111752"/>
                </a:cubicBezTo>
                <a:lnTo>
                  <a:pt x="2255084" y="1274748"/>
                </a:lnTo>
                <a:cubicBezTo>
                  <a:pt x="2255084" y="1336467"/>
                  <a:pt x="2205051" y="1386500"/>
                  <a:pt x="2143332" y="1386500"/>
                </a:cubicBezTo>
                <a:lnTo>
                  <a:pt x="111752" y="1386500"/>
                </a:lnTo>
                <a:cubicBezTo>
                  <a:pt x="50033" y="1386500"/>
                  <a:pt x="0" y="1336467"/>
                  <a:pt x="0" y="1274748"/>
                </a:cubicBezTo>
                <a:lnTo>
                  <a:pt x="0" y="111752"/>
                </a:lnTo>
                <a:cubicBezTo>
                  <a:pt x="0" y="50033"/>
                  <a:pt x="50033" y="0"/>
                  <a:pt x="1117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927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47D43A-EF7A-4CA6-973A-67EAD4106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6497" y="-288470"/>
            <a:ext cx="8724904" cy="7445376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340DA1-2504-41A7-8D05-B9A8C47FEE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574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CECA978-2DEA-440A-A1D9-542884AAC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4918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F023FA-0D68-49F9-91EA-77E337C67C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7262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2491BE-3305-43D0-A97D-7CD6CD3AE9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9606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C2B8E28-6A4D-4FBE-807A-76D4AA7AC1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11949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415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E73A-0934-43E0-A0FF-8A98169C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8C510-B3B5-4ABF-B7E2-0D26619E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09-10-2024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3B928-4543-42ED-BAD4-2B9813E8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D95D4-5019-4AA1-93F0-72B4598D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525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72B2-2951-4C52-90F5-56157438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09-10-2024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CB8AC-AEB3-4742-B01F-9B9690A6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7BE3A-2D73-4A3B-B9E1-149F92D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906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F771-C6B6-45A8-9C03-BA22293B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6202-EBAF-419C-9BB0-5A5609B7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90D9-FBF8-48EB-90EE-B87DDD62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F8677-A77F-44F2-8992-F3859F50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09-10-2024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49145-19AC-4B88-A55A-95E3FE44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3305F-44A9-4F0C-BA5E-AB47EB89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8480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008-24A3-421E-9D60-810A67F9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B311C-1CF5-40B5-824F-A4235C04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0DA-8EA9-45FE-8179-29B8331AE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BFE89-F6A7-4446-98AF-09C6C5C8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09-10-2024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64511-0FE8-44AB-A89D-1B14D9E2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5976-38E8-44EB-93EA-0F958CE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335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2A214-0D40-434A-BE84-57E89C03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BA4FD-8C68-411A-B5E4-8CA23808E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2CE0-0E15-42E5-89FE-382DA0587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ED2BF-2E95-4229-BAF9-9E6D0612C733}" type="datetimeFigureOut">
              <a:rPr lang="en-IN" smtClean="0"/>
              <a:t>09-10-2024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6C6-E607-4F9C-8264-E8F187687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4C90-2BBB-435E-9999-B97CE0E8D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62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elegant-and-sporty-two-door-car-by-bmw-concept-4-exhibited-on-an-international-motor-show-in-germany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allpaperflare.com/stranger-things-starcourt-car-blue-shopping-mall-night-wallpaper-gjwnj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ats-on-netflix.com/coming-soon/new-animated-movies-coming-to-netflix-in-2023-and-beyond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fi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oto.wuestenigel.com/crash-red-text-between-blue-binary-data-on-screen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lea.eus/komunitatea/A027/1571161092213-netflix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E1E0E6B-ED4D-49C9-AB7D-EE7944623539}"/>
              </a:ext>
            </a:extLst>
          </p:cNvPr>
          <p:cNvGrpSpPr/>
          <p:nvPr/>
        </p:nvGrpSpPr>
        <p:grpSpPr>
          <a:xfrm>
            <a:off x="3530859" y="2735724"/>
            <a:ext cx="5146416" cy="1384838"/>
            <a:chOff x="3283107" y="2671620"/>
            <a:chExt cx="5622870" cy="151304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97FD19-8E71-4DF0-9E20-6C765FF65978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866003-8ACD-4347-91D9-D7AFAE2F22CA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5DBB9-573B-4B06-8461-F1F7C5A18E53}"/>
                </a:ext>
              </a:extLst>
            </p:cNvPr>
            <p:cNvSpPr/>
            <p:nvPr/>
          </p:nvSpPr>
          <p:spPr>
            <a:xfrm>
              <a:off x="4281328" y="2671767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564613-2945-47F7-A860-9CF0BCC4BABD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7233B5D-2E07-4DE3-B402-4AAEE249CD72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7043D5-DDC2-43C5-8DC8-4A76EB0AFEAC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B6E166-B19C-0E2F-F70C-1B014E4F4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14" y="-1"/>
            <a:ext cx="12257313" cy="687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33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C6CCF5F3-D90D-B5E4-B920-F612BCAF4830}"/>
              </a:ext>
            </a:extLst>
          </p:cNvPr>
          <p:cNvSpPr txBox="1"/>
          <p:nvPr/>
        </p:nvSpPr>
        <p:spPr>
          <a:xfrm>
            <a:off x="4278836" y="382555"/>
            <a:ext cx="3634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Data</a:t>
            </a:r>
            <a:r>
              <a:rPr lang="en-US" dirty="0"/>
              <a:t> </a:t>
            </a:r>
            <a:r>
              <a:rPr lang="en-US" sz="4800" dirty="0">
                <a:solidFill>
                  <a:schemeClr val="bg1"/>
                </a:solidFill>
              </a:rPr>
              <a:t>Cleaning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9C56E7-2657-5C13-884E-749E6B3D3C3E}"/>
              </a:ext>
            </a:extLst>
          </p:cNvPr>
          <p:cNvSpPr txBox="1"/>
          <p:nvPr/>
        </p:nvSpPr>
        <p:spPr>
          <a:xfrm>
            <a:off x="2675384" y="1520890"/>
            <a:ext cx="48992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Identifying the null values from the dataset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Dropping duplicate values from the dataset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And displaying the dataset using head() function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A77200-FF52-A19E-CC7A-EA227E064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7" y="3305556"/>
            <a:ext cx="5004084" cy="3169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4AA351-BD7D-607F-6293-AB72B789E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763" y="3331826"/>
            <a:ext cx="6718041" cy="311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7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C6CCF5F3-D90D-B5E4-B920-F612BCAF4830}"/>
              </a:ext>
            </a:extLst>
          </p:cNvPr>
          <p:cNvSpPr txBox="1"/>
          <p:nvPr/>
        </p:nvSpPr>
        <p:spPr>
          <a:xfrm>
            <a:off x="4278836" y="382555"/>
            <a:ext cx="3634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Data</a:t>
            </a:r>
            <a:r>
              <a:rPr lang="en-US" dirty="0"/>
              <a:t> </a:t>
            </a:r>
            <a:r>
              <a:rPr lang="en-US" sz="4800" dirty="0">
                <a:solidFill>
                  <a:schemeClr val="bg1"/>
                </a:solidFill>
              </a:rPr>
              <a:t>Cleaning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9C56E7-2657-5C13-884E-749E6B3D3C3E}"/>
              </a:ext>
            </a:extLst>
          </p:cNvPr>
          <p:cNvSpPr txBox="1"/>
          <p:nvPr/>
        </p:nvSpPr>
        <p:spPr>
          <a:xfrm>
            <a:off x="2675384" y="1520890"/>
            <a:ext cx="73118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Update the date column to datetime datatype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Counting the types of shows in Netflix dataset using values_count()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713F1-7B0A-5DC1-05D2-41D87777E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9" y="2751558"/>
            <a:ext cx="6680740" cy="3881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44FDDA-90F6-7D73-5343-4262D6AA2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488" y="3610947"/>
            <a:ext cx="4249333" cy="248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1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C6CCF5F3-D90D-B5E4-B920-F612BCAF4830}"/>
              </a:ext>
            </a:extLst>
          </p:cNvPr>
          <p:cNvSpPr txBox="1"/>
          <p:nvPr/>
        </p:nvSpPr>
        <p:spPr>
          <a:xfrm>
            <a:off x="4278836" y="382555"/>
            <a:ext cx="3634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Data</a:t>
            </a:r>
            <a:r>
              <a:rPr lang="en-US" dirty="0"/>
              <a:t> </a:t>
            </a:r>
            <a:r>
              <a:rPr lang="en-US" sz="4800" dirty="0">
                <a:solidFill>
                  <a:schemeClr val="bg1"/>
                </a:solidFill>
              </a:rPr>
              <a:t>Cleaning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9C56E7-2657-5C13-884E-749E6B3D3C3E}"/>
              </a:ext>
            </a:extLst>
          </p:cNvPr>
          <p:cNvSpPr txBox="1"/>
          <p:nvPr/>
        </p:nvSpPr>
        <p:spPr>
          <a:xfrm>
            <a:off x="2452604" y="1520890"/>
            <a:ext cx="887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Split function is used the split column example date time is </a:t>
            </a:r>
            <a:r>
              <a:rPr lang="en-US" dirty="0" err="1">
                <a:solidFill>
                  <a:schemeClr val="bg1"/>
                </a:solidFill>
              </a:rPr>
              <a:t>splited</a:t>
            </a:r>
            <a:r>
              <a:rPr lang="en-US" dirty="0">
                <a:solidFill>
                  <a:schemeClr val="bg1"/>
                </a:solidFill>
              </a:rPr>
              <a:t> into day, month and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5BE1A4-73FA-D26F-26A8-3C9B6E681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2197560"/>
            <a:ext cx="11827265" cy="41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16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0764F3-A83D-033B-FBE5-6B397FE45D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909401" y="1718979"/>
            <a:ext cx="5306260" cy="64633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prstTxWarp prst="textDeflate">
              <a:avLst/>
            </a:prstTxWarp>
            <a:spAutoFit/>
          </a:bodyPr>
          <a:lstStyle/>
          <a:p>
            <a:pPr algn="ctr"/>
            <a:r>
              <a:rPr lang="en-IN" sz="28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4171016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C6CCF5F3-D90D-B5E4-B920-F612BCAF4830}"/>
              </a:ext>
            </a:extLst>
          </p:cNvPr>
          <p:cNvSpPr txBox="1"/>
          <p:nvPr/>
        </p:nvSpPr>
        <p:spPr>
          <a:xfrm>
            <a:off x="3179785" y="382555"/>
            <a:ext cx="58324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Total content on Netflix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9C56E7-2657-5C13-884E-749E6B3D3C3E}"/>
              </a:ext>
            </a:extLst>
          </p:cNvPr>
          <p:cNvSpPr txBox="1"/>
          <p:nvPr/>
        </p:nvSpPr>
        <p:spPr>
          <a:xfrm>
            <a:off x="257131" y="1439146"/>
            <a:ext cx="11415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This bar graph and pie chart shows the content type on the Netflix by counting the values on the movies and tv shows on Netflix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36657-ED51-FAE7-7E7E-2C45D8CCC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31" y="2363737"/>
            <a:ext cx="5537179" cy="4307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BA4C58-B53D-F906-0C10-685D81AB7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053" y="2363737"/>
            <a:ext cx="3901778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83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C6CCF5F3-D90D-B5E4-B920-F612BCAF4830}"/>
              </a:ext>
            </a:extLst>
          </p:cNvPr>
          <p:cNvSpPr txBox="1"/>
          <p:nvPr/>
        </p:nvSpPr>
        <p:spPr>
          <a:xfrm>
            <a:off x="3275453" y="382555"/>
            <a:ext cx="5641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Total Rating on Netflix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9C56E7-2657-5C13-884E-749E6B3D3C3E}"/>
              </a:ext>
            </a:extLst>
          </p:cNvPr>
          <p:cNvSpPr txBox="1"/>
          <p:nvPr/>
        </p:nvSpPr>
        <p:spPr>
          <a:xfrm>
            <a:off x="323767" y="1401824"/>
            <a:ext cx="1141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This bar graph and pie chart displays the total count of rating on Netflix dataset based on the rating types.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03A6E-8D37-F4A8-7AC3-4D612312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0" y="2396395"/>
            <a:ext cx="3299347" cy="4340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80B1D-B2DC-ED22-22B6-6417A494C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939" y="2491212"/>
            <a:ext cx="5113463" cy="4245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CE4F5-6F21-B080-7BD6-29EE461E2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862" y="2491212"/>
            <a:ext cx="3235138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60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C6CCF5F3-D90D-B5E4-B920-F612BCAF4830}"/>
              </a:ext>
            </a:extLst>
          </p:cNvPr>
          <p:cNvSpPr txBox="1"/>
          <p:nvPr/>
        </p:nvSpPr>
        <p:spPr>
          <a:xfrm>
            <a:off x="544459" y="382555"/>
            <a:ext cx="111031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Top 10 countries with most content on Netflix</a:t>
            </a:r>
          </a:p>
          <a:p>
            <a:pPr algn="ctr"/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9C56E7-2657-5C13-884E-749E6B3D3C3E}"/>
              </a:ext>
            </a:extLst>
          </p:cNvPr>
          <p:cNvSpPr txBox="1"/>
          <p:nvPr/>
        </p:nvSpPr>
        <p:spPr>
          <a:xfrm>
            <a:off x="323767" y="1401824"/>
            <a:ext cx="1141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This bar graph shows the top10 countries with most content on the Netflix dataset by the countries'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6F07F-6F0F-35F2-FAD4-CB7FB41C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67" y="2267339"/>
            <a:ext cx="4509490" cy="4357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88C0A-5463-878D-E194-41CCD2465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43" y="2185481"/>
            <a:ext cx="6923805" cy="443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23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C6CCF5F3-D90D-B5E4-B920-F612BCAF4830}"/>
              </a:ext>
            </a:extLst>
          </p:cNvPr>
          <p:cNvSpPr txBox="1"/>
          <p:nvPr/>
        </p:nvSpPr>
        <p:spPr>
          <a:xfrm>
            <a:off x="970383" y="149290"/>
            <a:ext cx="108981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Monthly and Yearly releases of Movies and TV shows</a:t>
            </a:r>
          </a:p>
          <a:p>
            <a:pPr algn="ctr"/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9C56E7-2657-5C13-884E-749E6B3D3C3E}"/>
              </a:ext>
            </a:extLst>
          </p:cNvPr>
          <p:cNvSpPr txBox="1"/>
          <p:nvPr/>
        </p:nvSpPr>
        <p:spPr>
          <a:xfrm>
            <a:off x="1776933" y="1691073"/>
            <a:ext cx="1141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This line graph shows the frequency of the monthly and yearly releases of movies and tv shows on Netflix.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89A4C-7B8B-6A3E-0008-A16095EB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58" y="2308895"/>
            <a:ext cx="5710142" cy="2096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45476E-A6C6-BD39-9083-8EADEFD8D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131" y="2412828"/>
            <a:ext cx="4435306" cy="1986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9406A2-4FB2-1DB0-8692-BCDE421B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131" y="4527542"/>
            <a:ext cx="4435306" cy="21168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634EAF-F96A-D15E-27A0-F859F913C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58" y="4547878"/>
            <a:ext cx="5710142" cy="209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68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C6CCF5F3-D90D-B5E4-B920-F612BCAF4830}"/>
              </a:ext>
            </a:extLst>
          </p:cNvPr>
          <p:cNvSpPr txBox="1"/>
          <p:nvPr/>
        </p:nvSpPr>
        <p:spPr>
          <a:xfrm>
            <a:off x="417135" y="382555"/>
            <a:ext cx="113577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Top 10 movies and tv shows genres on Netflix</a:t>
            </a:r>
          </a:p>
          <a:p>
            <a:pPr algn="ctr"/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9C56E7-2657-5C13-884E-749E6B3D3C3E}"/>
              </a:ext>
            </a:extLst>
          </p:cNvPr>
          <p:cNvSpPr txBox="1"/>
          <p:nvPr/>
        </p:nvSpPr>
        <p:spPr>
          <a:xfrm>
            <a:off x="323767" y="1401824"/>
            <a:ext cx="1141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This bar graph shows the top 10 popular genres of movies and tv shows on Netflix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16B81-51B9-8432-9BEF-1D72893B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215" y="4478693"/>
            <a:ext cx="4847017" cy="217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18796-3667-16CD-6C42-8D3F33BA1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215" y="1952215"/>
            <a:ext cx="4847018" cy="22748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633E9D-E30F-18DB-A275-223AEA3F6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28" y="1952215"/>
            <a:ext cx="5047860" cy="452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25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C6CCF5F3-D90D-B5E4-B920-F612BCAF4830}"/>
              </a:ext>
            </a:extLst>
          </p:cNvPr>
          <p:cNvSpPr txBox="1"/>
          <p:nvPr/>
        </p:nvSpPr>
        <p:spPr>
          <a:xfrm>
            <a:off x="942975" y="495299"/>
            <a:ext cx="11020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Top 15 directors with high frequency of movies and TV shows</a:t>
            </a:r>
          </a:p>
          <a:p>
            <a:pPr algn="ctr"/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9C56E7-2657-5C13-884E-749E6B3D3C3E}"/>
              </a:ext>
            </a:extLst>
          </p:cNvPr>
          <p:cNvSpPr txBox="1"/>
          <p:nvPr/>
        </p:nvSpPr>
        <p:spPr>
          <a:xfrm>
            <a:off x="388267" y="2097149"/>
            <a:ext cx="1141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This bar graph shows the top 15 directors with high frequency of movies and tv shows on Netflix.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1D1264-78CF-E7F9-8A5C-C7E9B879C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132" y="2702856"/>
            <a:ext cx="4874404" cy="3903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9F7D2F-A984-2ED9-FF83-0D1E08BE1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64" y="2702856"/>
            <a:ext cx="5052106" cy="390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3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A63038-9B73-5CF9-E6C4-237BCE95E2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4012162" y="984540"/>
            <a:ext cx="5306260" cy="64633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prstTxWarp prst="textDeflate">
              <a:avLst/>
            </a:prstTxWarp>
            <a:spAutoFit/>
          </a:bodyPr>
          <a:lstStyle/>
          <a:p>
            <a:pPr algn="ctr"/>
            <a:r>
              <a:rPr lang="en-IN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etflix Data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4142790" y="1762493"/>
            <a:ext cx="4621352" cy="34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Using Python libraries and Data processing's</a:t>
            </a:r>
            <a:endParaRPr lang="en-IN" sz="40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5E81F0-4D6F-2AEF-32DE-6D766E07F116}"/>
              </a:ext>
            </a:extLst>
          </p:cNvPr>
          <p:cNvSpPr/>
          <p:nvPr/>
        </p:nvSpPr>
        <p:spPr>
          <a:xfrm>
            <a:off x="3357861" y="832390"/>
            <a:ext cx="784929" cy="950629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accent5">
                      <a:alpha val="6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74976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7E0AED-C676-3375-1706-B7656FAD50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410421" y="4228913"/>
            <a:ext cx="5306260" cy="64633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prstTxWarp prst="textDeflate">
              <a:avLst/>
            </a:prstTxWarp>
            <a:spAutoFit/>
          </a:bodyPr>
          <a:lstStyle/>
          <a:p>
            <a:pPr algn="ctr"/>
            <a:r>
              <a:rPr lang="en-IN" sz="28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Insights and Results</a:t>
            </a:r>
          </a:p>
        </p:txBody>
      </p:sp>
    </p:spTree>
    <p:extLst>
      <p:ext uri="{BB962C8B-B14F-4D97-AF65-F5344CB8AC3E}">
        <p14:creationId xmlns:p14="http://schemas.microsoft.com/office/powerpoint/2010/main" val="1231948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A1EA74-9435-976B-1DA4-5FB50BD35F29}"/>
              </a:ext>
            </a:extLst>
          </p:cNvPr>
          <p:cNvSpPr txBox="1"/>
          <p:nvPr/>
        </p:nvSpPr>
        <p:spPr>
          <a:xfrm>
            <a:off x="600407" y="1623577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Data Structure</a:t>
            </a:r>
            <a:endParaRPr lang="en-IN" sz="2800" b="1" spc="3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539E1-975F-3C77-712B-DE5787786FD7}"/>
              </a:ext>
            </a:extLst>
          </p:cNvPr>
          <p:cNvSpPr txBox="1"/>
          <p:nvPr/>
        </p:nvSpPr>
        <p:spPr>
          <a:xfrm>
            <a:off x="1959429" y="55330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54FDC-A86A-B3CB-3F80-32BA7294D9B8}"/>
              </a:ext>
            </a:extLst>
          </p:cNvPr>
          <p:cNvSpPr txBox="1"/>
          <p:nvPr/>
        </p:nvSpPr>
        <p:spPr>
          <a:xfrm>
            <a:off x="903473" y="2216055"/>
            <a:ext cx="10385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The Netflix dataset consist of 8790 rows and 10  columns. The columns are show id, type, title, director, country, date added, listed in , year, month , day, rating , duration, release year</a:t>
            </a:r>
            <a:endParaRPr lang="en-IN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120E9-9091-9CB1-D0F3-FE7A4A4D79FD}"/>
              </a:ext>
            </a:extLst>
          </p:cNvPr>
          <p:cNvSpPr txBox="1"/>
          <p:nvPr/>
        </p:nvSpPr>
        <p:spPr>
          <a:xfrm>
            <a:off x="4475300" y="353990"/>
            <a:ext cx="3241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Key Findings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61E9DE-BDE6-BBFD-374E-006B8946416F}"/>
              </a:ext>
            </a:extLst>
          </p:cNvPr>
          <p:cNvSpPr txBox="1"/>
          <p:nvPr/>
        </p:nvSpPr>
        <p:spPr>
          <a:xfrm>
            <a:off x="600407" y="3020466"/>
            <a:ext cx="326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Data Overview</a:t>
            </a:r>
            <a:endParaRPr lang="en-IN" sz="2800" b="1" spc="3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4A1C42-BF07-1761-F50F-2F883913479E}"/>
              </a:ext>
            </a:extLst>
          </p:cNvPr>
          <p:cNvSpPr txBox="1"/>
          <p:nvPr/>
        </p:nvSpPr>
        <p:spPr>
          <a:xfrm>
            <a:off x="903474" y="3824877"/>
            <a:ext cx="10517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The head() function displays the first 5 records of the dataset. And describe() function shows the description of the table of the dataset.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The shape() function shows the total rows and columns in the dataset and the size() function shows the particular column shows the total size of the records in the dataset.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329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E8B314-AAB6-40F9-87CE-726D387FA0BB}"/>
              </a:ext>
            </a:extLst>
          </p:cNvPr>
          <p:cNvGrpSpPr/>
          <p:nvPr/>
        </p:nvGrpSpPr>
        <p:grpSpPr>
          <a:xfrm>
            <a:off x="3962399" y="2735391"/>
            <a:ext cx="4267202" cy="1288890"/>
            <a:chOff x="3262471" y="3795965"/>
            <a:chExt cx="5672750" cy="171343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411473-89AF-4FBD-A8EA-64C3F1E3A88A}"/>
                </a:ext>
              </a:extLst>
            </p:cNvPr>
            <p:cNvSpPr/>
            <p:nvPr/>
          </p:nvSpPr>
          <p:spPr>
            <a:xfrm>
              <a:off x="6182817" y="3811149"/>
              <a:ext cx="842201" cy="1513444"/>
            </a:xfrm>
            <a:custGeom>
              <a:avLst/>
              <a:gdLst>
                <a:gd name="connsiteX0" fmla="*/ 603913 w 842201"/>
                <a:gd name="connsiteY0" fmla="*/ 864791 h 1513444"/>
                <a:gd name="connsiteX1" fmla="*/ 603913 w 842201"/>
                <a:gd name="connsiteY1" fmla="*/ 833209 h 1513444"/>
                <a:gd name="connsiteX2" fmla="*/ 603913 w 842201"/>
                <a:gd name="connsiteY2" fmla="*/ 30930 h 1513444"/>
                <a:gd name="connsiteX3" fmla="*/ 634975 w 842201"/>
                <a:gd name="connsiteY3" fmla="*/ -132 h 1513444"/>
                <a:gd name="connsiteX4" fmla="*/ 814328 w 842201"/>
                <a:gd name="connsiteY4" fmla="*/ -132 h 1513444"/>
                <a:gd name="connsiteX5" fmla="*/ 842140 w 842201"/>
                <a:gd name="connsiteY5" fmla="*/ 25861 h 1513444"/>
                <a:gd name="connsiteX6" fmla="*/ 842140 w 842201"/>
                <a:gd name="connsiteY6" fmla="*/ 1487198 h 1513444"/>
                <a:gd name="connsiteX7" fmla="*/ 820956 w 842201"/>
                <a:gd name="connsiteY7" fmla="*/ 1513191 h 1513444"/>
                <a:gd name="connsiteX8" fmla="*/ 594296 w 842201"/>
                <a:gd name="connsiteY8" fmla="*/ 1502404 h 1513444"/>
                <a:gd name="connsiteX9" fmla="*/ 560401 w 842201"/>
                <a:gd name="connsiteY9" fmla="*/ 1476839 h 1513444"/>
                <a:gd name="connsiteX10" fmla="*/ 560245 w 842201"/>
                <a:gd name="connsiteY10" fmla="*/ 1475501 h 1513444"/>
                <a:gd name="connsiteX11" fmla="*/ 257814 w 842201"/>
                <a:gd name="connsiteY11" fmla="*/ 440972 h 1513444"/>
                <a:gd name="connsiteX12" fmla="*/ 249236 w 842201"/>
                <a:gd name="connsiteY12" fmla="*/ 415759 h 1513444"/>
                <a:gd name="connsiteX13" fmla="*/ 244037 w 842201"/>
                <a:gd name="connsiteY13" fmla="*/ 445261 h 1513444"/>
                <a:gd name="connsiteX14" fmla="*/ 244037 w 842201"/>
                <a:gd name="connsiteY14" fmla="*/ 1456396 h 1513444"/>
                <a:gd name="connsiteX15" fmla="*/ 207127 w 842201"/>
                <a:gd name="connsiteY15" fmla="*/ 1490967 h 1513444"/>
                <a:gd name="connsiteX16" fmla="*/ 27774 w 842201"/>
                <a:gd name="connsiteY16" fmla="*/ 1487198 h 1513444"/>
                <a:gd name="connsiteX17" fmla="*/ -39 w 842201"/>
                <a:gd name="connsiteY17" fmla="*/ 1458605 h 1513444"/>
                <a:gd name="connsiteX18" fmla="*/ -39 w 842201"/>
                <a:gd name="connsiteY18" fmla="*/ 641379 h 1513444"/>
                <a:gd name="connsiteX19" fmla="*/ -39 w 842201"/>
                <a:gd name="connsiteY19" fmla="*/ 30540 h 1513444"/>
                <a:gd name="connsiteX20" fmla="*/ 29594 w 842201"/>
                <a:gd name="connsiteY20" fmla="*/ 258 h 1513444"/>
                <a:gd name="connsiteX21" fmla="*/ 310580 w 842201"/>
                <a:gd name="connsiteY21" fmla="*/ 258 h 1513444"/>
                <a:gd name="connsiteX22" fmla="*/ 342942 w 842201"/>
                <a:gd name="connsiteY22" fmla="*/ 25081 h 1513444"/>
                <a:gd name="connsiteX23" fmla="*/ 592736 w 842201"/>
                <a:gd name="connsiteY23" fmla="*/ 845166 h 1513444"/>
                <a:gd name="connsiteX24" fmla="*/ 600924 w 842201"/>
                <a:gd name="connsiteY24" fmla="*/ 865831 h 15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42201" h="1513444">
                  <a:moveTo>
                    <a:pt x="603913" y="864791"/>
                  </a:moveTo>
                  <a:lnTo>
                    <a:pt x="603913" y="833209"/>
                  </a:lnTo>
                  <a:cubicBezTo>
                    <a:pt x="603913" y="565739"/>
                    <a:pt x="603913" y="298399"/>
                    <a:pt x="603913" y="30930"/>
                  </a:cubicBezTo>
                  <a:cubicBezTo>
                    <a:pt x="603913" y="6366"/>
                    <a:pt x="609762" y="-1042"/>
                    <a:pt x="634975" y="-132"/>
                  </a:cubicBezTo>
                  <a:cubicBezTo>
                    <a:pt x="694629" y="1817"/>
                    <a:pt x="754544" y="1167"/>
                    <a:pt x="814328" y="-132"/>
                  </a:cubicBezTo>
                  <a:cubicBezTo>
                    <a:pt x="833953" y="-132"/>
                    <a:pt x="842140" y="3507"/>
                    <a:pt x="842140" y="25861"/>
                  </a:cubicBezTo>
                  <a:cubicBezTo>
                    <a:pt x="841530" y="512973"/>
                    <a:pt x="841530" y="1000085"/>
                    <a:pt x="842140" y="1487198"/>
                  </a:cubicBezTo>
                  <a:cubicBezTo>
                    <a:pt x="842140" y="1501884"/>
                    <a:pt x="843700" y="1514101"/>
                    <a:pt x="820956" y="1513191"/>
                  </a:cubicBezTo>
                  <a:cubicBezTo>
                    <a:pt x="745576" y="1508252"/>
                    <a:pt x="669936" y="1504873"/>
                    <a:pt x="594296" y="1502404"/>
                  </a:cubicBezTo>
                  <a:cubicBezTo>
                    <a:pt x="577881" y="1504704"/>
                    <a:pt x="562701" y="1493254"/>
                    <a:pt x="560401" y="1476839"/>
                  </a:cubicBezTo>
                  <a:cubicBezTo>
                    <a:pt x="560336" y="1476385"/>
                    <a:pt x="560284" y="1475943"/>
                    <a:pt x="560245" y="1475501"/>
                  </a:cubicBezTo>
                  <a:cubicBezTo>
                    <a:pt x="466539" y="1128622"/>
                    <a:pt x="363866" y="784212"/>
                    <a:pt x="257814" y="440972"/>
                  </a:cubicBezTo>
                  <a:cubicBezTo>
                    <a:pt x="255344" y="432654"/>
                    <a:pt x="252225" y="424596"/>
                    <a:pt x="249236" y="415759"/>
                  </a:cubicBezTo>
                  <a:cubicBezTo>
                    <a:pt x="239099" y="424726"/>
                    <a:pt x="244037" y="435903"/>
                    <a:pt x="244037" y="445261"/>
                  </a:cubicBezTo>
                  <a:cubicBezTo>
                    <a:pt x="244037" y="782262"/>
                    <a:pt x="243258" y="1119264"/>
                    <a:pt x="244037" y="1456396"/>
                  </a:cubicBezTo>
                  <a:cubicBezTo>
                    <a:pt x="244037" y="1486548"/>
                    <a:pt x="235070" y="1492526"/>
                    <a:pt x="207127" y="1490967"/>
                  </a:cubicBezTo>
                  <a:cubicBezTo>
                    <a:pt x="147473" y="1487718"/>
                    <a:pt x="87558" y="1486678"/>
                    <a:pt x="27774" y="1487198"/>
                  </a:cubicBezTo>
                  <a:cubicBezTo>
                    <a:pt x="5030" y="1487198"/>
                    <a:pt x="-39" y="1480439"/>
                    <a:pt x="-39" y="1458605"/>
                  </a:cubicBezTo>
                  <a:cubicBezTo>
                    <a:pt x="741" y="1186197"/>
                    <a:pt x="741" y="913788"/>
                    <a:pt x="-39" y="641379"/>
                  </a:cubicBezTo>
                  <a:cubicBezTo>
                    <a:pt x="-39" y="437593"/>
                    <a:pt x="-39" y="233806"/>
                    <a:pt x="-39" y="30540"/>
                  </a:cubicBezTo>
                  <a:cubicBezTo>
                    <a:pt x="-39" y="7406"/>
                    <a:pt x="5420" y="-132"/>
                    <a:pt x="29594" y="258"/>
                  </a:cubicBezTo>
                  <a:cubicBezTo>
                    <a:pt x="123299" y="1687"/>
                    <a:pt x="217005" y="1297"/>
                    <a:pt x="310580" y="258"/>
                  </a:cubicBezTo>
                  <a:cubicBezTo>
                    <a:pt x="329945" y="258"/>
                    <a:pt x="336573" y="6236"/>
                    <a:pt x="342942" y="25081"/>
                  </a:cubicBezTo>
                  <a:cubicBezTo>
                    <a:pt x="428069" y="298010"/>
                    <a:pt x="511897" y="570938"/>
                    <a:pt x="592736" y="845166"/>
                  </a:cubicBezTo>
                  <a:cubicBezTo>
                    <a:pt x="594815" y="852184"/>
                    <a:pt x="598195" y="858943"/>
                    <a:pt x="600924" y="865831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22AC78F-A05F-44AE-BDA4-6F2401B942F4}"/>
                </a:ext>
              </a:extLst>
            </p:cNvPr>
            <p:cNvSpPr/>
            <p:nvPr/>
          </p:nvSpPr>
          <p:spPr>
            <a:xfrm>
              <a:off x="4189789" y="3811979"/>
              <a:ext cx="836850" cy="1598380"/>
            </a:xfrm>
            <a:custGeom>
              <a:avLst/>
              <a:gdLst>
                <a:gd name="connsiteX0" fmla="*/ 871 w 836850"/>
                <a:gd name="connsiteY0" fmla="*/ 799888 h 1598380"/>
                <a:gd name="connsiteX1" fmla="*/ -39 w 836850"/>
                <a:gd name="connsiteY1" fmla="*/ 36208 h 1598380"/>
                <a:gd name="connsiteX2" fmla="*/ 36352 w 836850"/>
                <a:gd name="connsiteY2" fmla="*/ 1247 h 1598380"/>
                <a:gd name="connsiteX3" fmla="*/ 236759 w 836850"/>
                <a:gd name="connsiteY3" fmla="*/ 597 h 1598380"/>
                <a:gd name="connsiteX4" fmla="*/ 270290 w 836850"/>
                <a:gd name="connsiteY4" fmla="*/ 32569 h 1598380"/>
                <a:gd name="connsiteX5" fmla="*/ 268861 w 836850"/>
                <a:gd name="connsiteY5" fmla="*/ 617416 h 1598380"/>
                <a:gd name="connsiteX6" fmla="*/ 302522 w 836850"/>
                <a:gd name="connsiteY6" fmla="*/ 647178 h 1598380"/>
                <a:gd name="connsiteX7" fmla="*/ 532432 w 836850"/>
                <a:gd name="connsiteY7" fmla="*/ 637950 h 1598380"/>
                <a:gd name="connsiteX8" fmla="*/ 563624 w 836850"/>
                <a:gd name="connsiteY8" fmla="*/ 604289 h 1598380"/>
                <a:gd name="connsiteX9" fmla="*/ 562584 w 836850"/>
                <a:gd name="connsiteY9" fmla="*/ 31529 h 1598380"/>
                <a:gd name="connsiteX10" fmla="*/ 593256 w 836850"/>
                <a:gd name="connsiteY10" fmla="*/ -182 h 1598380"/>
                <a:gd name="connsiteX11" fmla="*/ 808609 w 836850"/>
                <a:gd name="connsiteY11" fmla="*/ -182 h 1598380"/>
                <a:gd name="connsiteX12" fmla="*/ 836812 w 836850"/>
                <a:gd name="connsiteY12" fmla="*/ 28670 h 1598380"/>
                <a:gd name="connsiteX13" fmla="*/ 836812 w 836850"/>
                <a:gd name="connsiteY13" fmla="*/ 1493256 h 1598380"/>
                <a:gd name="connsiteX14" fmla="*/ 806660 w 836850"/>
                <a:gd name="connsiteY14" fmla="*/ 1524838 h 1598380"/>
                <a:gd name="connsiteX15" fmla="*/ 577400 w 836850"/>
                <a:gd name="connsiteY15" fmla="*/ 1541213 h 1598380"/>
                <a:gd name="connsiteX16" fmla="*/ 563104 w 836850"/>
                <a:gd name="connsiteY16" fmla="*/ 1520029 h 1598380"/>
                <a:gd name="connsiteX17" fmla="*/ 563104 w 836850"/>
                <a:gd name="connsiteY17" fmla="*/ 1347044 h 1598380"/>
                <a:gd name="connsiteX18" fmla="*/ 563104 w 836850"/>
                <a:gd name="connsiteY18" fmla="*/ 884755 h 1598380"/>
                <a:gd name="connsiteX19" fmla="*/ 535421 w 836850"/>
                <a:gd name="connsiteY19" fmla="*/ 857333 h 1598380"/>
                <a:gd name="connsiteX20" fmla="*/ 284847 w 836850"/>
                <a:gd name="connsiteY20" fmla="*/ 869420 h 1598380"/>
                <a:gd name="connsiteX21" fmla="*/ 269381 w 836850"/>
                <a:gd name="connsiteY21" fmla="*/ 896452 h 1598380"/>
                <a:gd name="connsiteX22" fmla="*/ 269381 w 836850"/>
                <a:gd name="connsiteY22" fmla="*/ 1382785 h 1598380"/>
                <a:gd name="connsiteX23" fmla="*/ 269381 w 836850"/>
                <a:gd name="connsiteY23" fmla="*/ 1546802 h 1598380"/>
                <a:gd name="connsiteX24" fmla="*/ 248716 w 836850"/>
                <a:gd name="connsiteY24" fmla="*/ 1571885 h 1598380"/>
                <a:gd name="connsiteX25" fmla="*/ 17637 w 836850"/>
                <a:gd name="connsiteY25" fmla="*/ 1597878 h 1598380"/>
                <a:gd name="connsiteX26" fmla="*/ 91 w 836850"/>
                <a:gd name="connsiteY26" fmla="*/ 1582153 h 1598380"/>
                <a:gd name="connsiteX27" fmla="*/ 91 w 836850"/>
                <a:gd name="connsiteY27" fmla="*/ 1510541 h 1598380"/>
                <a:gd name="connsiteX28" fmla="*/ 871 w 836850"/>
                <a:gd name="connsiteY28" fmla="*/ 799888 h 159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36850" h="1598380">
                  <a:moveTo>
                    <a:pt x="871" y="799888"/>
                  </a:moveTo>
                  <a:cubicBezTo>
                    <a:pt x="871" y="545285"/>
                    <a:pt x="871" y="290811"/>
                    <a:pt x="-39" y="36208"/>
                  </a:cubicBezTo>
                  <a:cubicBezTo>
                    <a:pt x="-39" y="6316"/>
                    <a:pt x="8669" y="467"/>
                    <a:pt x="36352" y="1247"/>
                  </a:cubicBezTo>
                  <a:cubicBezTo>
                    <a:pt x="103154" y="3067"/>
                    <a:pt x="169957" y="2417"/>
                    <a:pt x="236759" y="597"/>
                  </a:cubicBezTo>
                  <a:cubicBezTo>
                    <a:pt x="261843" y="-182"/>
                    <a:pt x="270550" y="4626"/>
                    <a:pt x="270290" y="32569"/>
                  </a:cubicBezTo>
                  <a:cubicBezTo>
                    <a:pt x="268861" y="227518"/>
                    <a:pt x="270290" y="422467"/>
                    <a:pt x="268861" y="617416"/>
                  </a:cubicBezTo>
                  <a:cubicBezTo>
                    <a:pt x="268861" y="646008"/>
                    <a:pt x="277569" y="648737"/>
                    <a:pt x="302522" y="647178"/>
                  </a:cubicBezTo>
                  <a:cubicBezTo>
                    <a:pt x="379072" y="642239"/>
                    <a:pt x="455882" y="638210"/>
                    <a:pt x="532432" y="637950"/>
                  </a:cubicBezTo>
                  <a:cubicBezTo>
                    <a:pt x="561024" y="637950"/>
                    <a:pt x="563754" y="628203"/>
                    <a:pt x="563624" y="604289"/>
                  </a:cubicBezTo>
                  <a:cubicBezTo>
                    <a:pt x="562714" y="413369"/>
                    <a:pt x="563624" y="222449"/>
                    <a:pt x="562584" y="31529"/>
                  </a:cubicBezTo>
                  <a:cubicBezTo>
                    <a:pt x="562584" y="7486"/>
                    <a:pt x="567653" y="-702"/>
                    <a:pt x="593256" y="-182"/>
                  </a:cubicBezTo>
                  <a:cubicBezTo>
                    <a:pt x="664997" y="1637"/>
                    <a:pt x="736868" y="1247"/>
                    <a:pt x="808609" y="-182"/>
                  </a:cubicBezTo>
                  <a:cubicBezTo>
                    <a:pt x="831353" y="-182"/>
                    <a:pt x="836812" y="6576"/>
                    <a:pt x="836812" y="28670"/>
                  </a:cubicBezTo>
                  <a:cubicBezTo>
                    <a:pt x="836292" y="516822"/>
                    <a:pt x="836292" y="1005013"/>
                    <a:pt x="836812" y="1493256"/>
                  </a:cubicBezTo>
                  <a:cubicBezTo>
                    <a:pt x="836812" y="1517819"/>
                    <a:pt x="827324" y="1523538"/>
                    <a:pt x="806660" y="1524838"/>
                  </a:cubicBezTo>
                  <a:cubicBezTo>
                    <a:pt x="730110" y="1529776"/>
                    <a:pt x="653690" y="1534975"/>
                    <a:pt x="577400" y="1541213"/>
                  </a:cubicBezTo>
                  <a:cubicBezTo>
                    <a:pt x="556735" y="1542903"/>
                    <a:pt x="563234" y="1528997"/>
                    <a:pt x="563104" y="1520029"/>
                  </a:cubicBezTo>
                  <a:cubicBezTo>
                    <a:pt x="563104" y="1462454"/>
                    <a:pt x="563104" y="1404749"/>
                    <a:pt x="563104" y="1347044"/>
                  </a:cubicBezTo>
                  <a:cubicBezTo>
                    <a:pt x="563104" y="1192905"/>
                    <a:pt x="563104" y="1038765"/>
                    <a:pt x="563104" y="884755"/>
                  </a:cubicBezTo>
                  <a:cubicBezTo>
                    <a:pt x="563104" y="862661"/>
                    <a:pt x="558555" y="855773"/>
                    <a:pt x="535421" y="857333"/>
                  </a:cubicBezTo>
                  <a:cubicBezTo>
                    <a:pt x="451983" y="862531"/>
                    <a:pt x="368454" y="866560"/>
                    <a:pt x="284847" y="869420"/>
                  </a:cubicBezTo>
                  <a:cubicBezTo>
                    <a:pt x="261583" y="870199"/>
                    <a:pt x="269381" y="885795"/>
                    <a:pt x="269381" y="896452"/>
                  </a:cubicBezTo>
                  <a:cubicBezTo>
                    <a:pt x="268861" y="1058481"/>
                    <a:pt x="268861" y="1220587"/>
                    <a:pt x="269381" y="1382785"/>
                  </a:cubicBezTo>
                  <a:cubicBezTo>
                    <a:pt x="269381" y="1437370"/>
                    <a:pt x="269381" y="1492086"/>
                    <a:pt x="269381" y="1546802"/>
                  </a:cubicBezTo>
                  <a:cubicBezTo>
                    <a:pt x="269381" y="1562918"/>
                    <a:pt x="264702" y="1570196"/>
                    <a:pt x="248716" y="1571885"/>
                  </a:cubicBezTo>
                  <a:cubicBezTo>
                    <a:pt x="171776" y="1580554"/>
                    <a:pt x="94746" y="1589210"/>
                    <a:pt x="17637" y="1597878"/>
                  </a:cubicBezTo>
                  <a:cubicBezTo>
                    <a:pt x="4640" y="1599308"/>
                    <a:pt x="-428" y="1595799"/>
                    <a:pt x="91" y="1582153"/>
                  </a:cubicBezTo>
                  <a:cubicBezTo>
                    <a:pt x="871" y="1558239"/>
                    <a:pt x="91" y="1534455"/>
                    <a:pt x="91" y="1510541"/>
                  </a:cubicBezTo>
                  <a:cubicBezTo>
                    <a:pt x="611" y="1273393"/>
                    <a:pt x="871" y="1036517"/>
                    <a:pt x="871" y="79988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58D2F7-4E25-4BAB-862F-85801C9A1429}"/>
                </a:ext>
              </a:extLst>
            </p:cNvPr>
            <p:cNvSpPr/>
            <p:nvPr/>
          </p:nvSpPr>
          <p:spPr>
            <a:xfrm>
              <a:off x="7206499" y="3811551"/>
              <a:ext cx="874580" cy="1605119"/>
            </a:xfrm>
            <a:custGeom>
              <a:avLst/>
              <a:gdLst>
                <a:gd name="connsiteX0" fmla="*/ 348330 w 874580"/>
                <a:gd name="connsiteY0" fmla="*/ 911437 h 1605119"/>
                <a:gd name="connsiteX1" fmla="*/ 271260 w 874580"/>
                <a:gd name="connsiteY1" fmla="*/ 1043092 h 1605119"/>
                <a:gd name="connsiteX2" fmla="*/ 268401 w 874580"/>
                <a:gd name="connsiteY2" fmla="*/ 1072075 h 1605119"/>
                <a:gd name="connsiteX3" fmla="*/ 268401 w 874580"/>
                <a:gd name="connsiteY3" fmla="*/ 1516558 h 1605119"/>
                <a:gd name="connsiteX4" fmla="*/ 237989 w 874580"/>
                <a:gd name="connsiteY4" fmla="*/ 1543591 h 1605119"/>
                <a:gd name="connsiteX5" fmla="*/ 20816 w 874580"/>
                <a:gd name="connsiteY5" fmla="*/ 1526565 h 1605119"/>
                <a:gd name="connsiteX6" fmla="*/ 151 w 874580"/>
                <a:gd name="connsiteY6" fmla="*/ 1505381 h 1605119"/>
                <a:gd name="connsiteX7" fmla="*/ 151 w 874580"/>
                <a:gd name="connsiteY7" fmla="*/ 1490435 h 1605119"/>
                <a:gd name="connsiteX8" fmla="*/ 151 w 874580"/>
                <a:gd name="connsiteY8" fmla="*/ 34817 h 1605119"/>
                <a:gd name="connsiteX9" fmla="*/ 34462 w 874580"/>
                <a:gd name="connsiteY9" fmla="*/ -144 h 1605119"/>
                <a:gd name="connsiteX10" fmla="*/ 240718 w 874580"/>
                <a:gd name="connsiteY10" fmla="*/ -144 h 1605119"/>
                <a:gd name="connsiteX11" fmla="*/ 268661 w 874580"/>
                <a:gd name="connsiteY11" fmla="*/ 28188 h 1605119"/>
                <a:gd name="connsiteX12" fmla="*/ 268661 w 874580"/>
                <a:gd name="connsiteY12" fmla="*/ 606797 h 1605119"/>
                <a:gd name="connsiteX13" fmla="*/ 268661 w 874580"/>
                <a:gd name="connsiteY13" fmla="*/ 636429 h 1605119"/>
                <a:gd name="connsiteX14" fmla="*/ 272949 w 874580"/>
                <a:gd name="connsiteY14" fmla="*/ 638118 h 1605119"/>
                <a:gd name="connsiteX15" fmla="*/ 346380 w 874580"/>
                <a:gd name="connsiteY15" fmla="*/ 501654 h 1605119"/>
                <a:gd name="connsiteX16" fmla="*/ 597215 w 874580"/>
                <a:gd name="connsiteY16" fmla="*/ 25979 h 1605119"/>
                <a:gd name="connsiteX17" fmla="*/ 636204 w 874580"/>
                <a:gd name="connsiteY17" fmla="*/ 1545 h 1605119"/>
                <a:gd name="connsiteX18" fmla="*/ 848438 w 874580"/>
                <a:gd name="connsiteY18" fmla="*/ 1545 h 1605119"/>
                <a:gd name="connsiteX19" fmla="*/ 864814 w 874580"/>
                <a:gd name="connsiteY19" fmla="*/ 28708 h 1605119"/>
                <a:gd name="connsiteX20" fmla="*/ 531842 w 874580"/>
                <a:gd name="connsiteY20" fmla="*/ 636169 h 1605119"/>
                <a:gd name="connsiteX21" fmla="*/ 527553 w 874580"/>
                <a:gd name="connsiteY21" fmla="*/ 712979 h 1605119"/>
                <a:gd name="connsiteX22" fmla="*/ 864555 w 874580"/>
                <a:gd name="connsiteY22" fmla="*/ 1568545 h 1605119"/>
                <a:gd name="connsiteX23" fmla="*/ 872872 w 874580"/>
                <a:gd name="connsiteY23" fmla="*/ 1590639 h 1605119"/>
                <a:gd name="connsiteX24" fmla="*/ 860526 w 874580"/>
                <a:gd name="connsiteY24" fmla="*/ 1604545 h 1605119"/>
                <a:gd name="connsiteX25" fmla="*/ 617489 w 874580"/>
                <a:gd name="connsiteY25" fmla="*/ 1578552 h 1605119"/>
                <a:gd name="connsiteX26" fmla="*/ 594745 w 874580"/>
                <a:gd name="connsiteY26" fmla="*/ 1551259 h 1605119"/>
                <a:gd name="connsiteX27" fmla="*/ 348330 w 874580"/>
                <a:gd name="connsiteY27" fmla="*/ 91143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4580" h="1605119">
                  <a:moveTo>
                    <a:pt x="348330" y="911437"/>
                  </a:moveTo>
                  <a:cubicBezTo>
                    <a:pt x="320907" y="957705"/>
                    <a:pt x="295304" y="999944"/>
                    <a:pt x="271260" y="1043092"/>
                  </a:cubicBezTo>
                  <a:cubicBezTo>
                    <a:pt x="268037" y="1052398"/>
                    <a:pt x="267049" y="1062327"/>
                    <a:pt x="268401" y="1072075"/>
                  </a:cubicBezTo>
                  <a:cubicBezTo>
                    <a:pt x="268401" y="1220236"/>
                    <a:pt x="267621" y="1368397"/>
                    <a:pt x="268401" y="1516558"/>
                  </a:cubicBezTo>
                  <a:cubicBezTo>
                    <a:pt x="268401" y="1542551"/>
                    <a:pt x="259953" y="1545540"/>
                    <a:pt x="237989" y="1543591"/>
                  </a:cubicBezTo>
                  <a:cubicBezTo>
                    <a:pt x="165559" y="1536924"/>
                    <a:pt x="93168" y="1531244"/>
                    <a:pt x="20816" y="1526565"/>
                  </a:cubicBezTo>
                  <a:cubicBezTo>
                    <a:pt x="5350" y="1525526"/>
                    <a:pt x="-1278" y="1520717"/>
                    <a:pt x="151" y="1505381"/>
                  </a:cubicBezTo>
                  <a:cubicBezTo>
                    <a:pt x="411" y="1500403"/>
                    <a:pt x="411" y="1495413"/>
                    <a:pt x="151" y="1490435"/>
                  </a:cubicBezTo>
                  <a:cubicBezTo>
                    <a:pt x="151" y="1005233"/>
                    <a:pt x="151" y="520018"/>
                    <a:pt x="151" y="34817"/>
                  </a:cubicBezTo>
                  <a:cubicBezTo>
                    <a:pt x="151" y="8044"/>
                    <a:pt x="6000" y="-1054"/>
                    <a:pt x="34462" y="-144"/>
                  </a:cubicBezTo>
                  <a:cubicBezTo>
                    <a:pt x="103214" y="2195"/>
                    <a:pt x="171966" y="1675"/>
                    <a:pt x="240718" y="-144"/>
                  </a:cubicBezTo>
                  <a:cubicBezTo>
                    <a:pt x="263462" y="-144"/>
                    <a:pt x="268791" y="5834"/>
                    <a:pt x="268661" y="28188"/>
                  </a:cubicBezTo>
                  <a:cubicBezTo>
                    <a:pt x="267751" y="221058"/>
                    <a:pt x="268661" y="413927"/>
                    <a:pt x="268661" y="606797"/>
                  </a:cubicBezTo>
                  <a:lnTo>
                    <a:pt x="268661" y="636429"/>
                  </a:lnTo>
                  <a:lnTo>
                    <a:pt x="272949" y="638118"/>
                  </a:lnTo>
                  <a:cubicBezTo>
                    <a:pt x="297513" y="592630"/>
                    <a:pt x="322207" y="547142"/>
                    <a:pt x="346380" y="501654"/>
                  </a:cubicBezTo>
                  <a:cubicBezTo>
                    <a:pt x="429987" y="343096"/>
                    <a:pt x="513607" y="184537"/>
                    <a:pt x="597215" y="25979"/>
                  </a:cubicBezTo>
                  <a:cubicBezTo>
                    <a:pt x="602959" y="9772"/>
                    <a:pt x="619114" y="-352"/>
                    <a:pt x="636204" y="1545"/>
                  </a:cubicBezTo>
                  <a:cubicBezTo>
                    <a:pt x="706906" y="3105"/>
                    <a:pt x="777646" y="3105"/>
                    <a:pt x="848438" y="1545"/>
                  </a:cubicBezTo>
                  <a:cubicBezTo>
                    <a:pt x="874432" y="1545"/>
                    <a:pt x="877161" y="6354"/>
                    <a:pt x="864814" y="28708"/>
                  </a:cubicBezTo>
                  <a:cubicBezTo>
                    <a:pt x="753564" y="231065"/>
                    <a:pt x="643872" y="434202"/>
                    <a:pt x="531842" y="636169"/>
                  </a:cubicBezTo>
                  <a:cubicBezTo>
                    <a:pt x="517000" y="659238"/>
                    <a:pt x="515375" y="688402"/>
                    <a:pt x="527553" y="712979"/>
                  </a:cubicBezTo>
                  <a:cubicBezTo>
                    <a:pt x="648252" y="994836"/>
                    <a:pt x="760582" y="1280020"/>
                    <a:pt x="864555" y="1568545"/>
                  </a:cubicBezTo>
                  <a:cubicBezTo>
                    <a:pt x="867284" y="1575952"/>
                    <a:pt x="870403" y="1583230"/>
                    <a:pt x="872872" y="1590639"/>
                  </a:cubicBezTo>
                  <a:cubicBezTo>
                    <a:pt x="876771" y="1602206"/>
                    <a:pt x="874302" y="1606235"/>
                    <a:pt x="860526" y="1604545"/>
                  </a:cubicBezTo>
                  <a:cubicBezTo>
                    <a:pt x="779518" y="1595356"/>
                    <a:pt x="698497" y="1586700"/>
                    <a:pt x="617489" y="1578552"/>
                  </a:cubicBezTo>
                  <a:cubicBezTo>
                    <a:pt x="599944" y="1576862"/>
                    <a:pt x="598904" y="1562696"/>
                    <a:pt x="594745" y="1551259"/>
                  </a:cubicBezTo>
                  <a:cubicBezTo>
                    <a:pt x="517415" y="1338375"/>
                    <a:pt x="435277" y="1127180"/>
                    <a:pt x="348330" y="911437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64C9F14-4E43-4FED-B7A1-9F0D3DE8141D}"/>
                </a:ext>
              </a:extLst>
            </p:cNvPr>
            <p:cNvSpPr/>
            <p:nvPr/>
          </p:nvSpPr>
          <p:spPr>
            <a:xfrm>
              <a:off x="5146488" y="3811325"/>
              <a:ext cx="919811" cy="1515269"/>
            </a:xfrm>
            <a:custGeom>
              <a:avLst/>
              <a:gdLst>
                <a:gd name="connsiteX0" fmla="*/ 460021 w 919811"/>
                <a:gd name="connsiteY0" fmla="*/ 82 h 1515269"/>
                <a:gd name="connsiteX1" fmla="*/ 627547 w 919811"/>
                <a:gd name="connsiteY1" fmla="*/ 82 h 1515269"/>
                <a:gd name="connsiteX2" fmla="*/ 659259 w 919811"/>
                <a:gd name="connsiteY2" fmla="*/ 25036 h 1515269"/>
                <a:gd name="connsiteX3" fmla="*/ 771679 w 919811"/>
                <a:gd name="connsiteY3" fmla="*/ 627818 h 1515269"/>
                <a:gd name="connsiteX4" fmla="*/ 856677 w 919811"/>
                <a:gd name="connsiteY4" fmla="*/ 1109991 h 1515269"/>
                <a:gd name="connsiteX5" fmla="*/ 918541 w 919811"/>
                <a:gd name="connsiteY5" fmla="*/ 1467527 h 1515269"/>
                <a:gd name="connsiteX6" fmla="*/ 904894 w 919811"/>
                <a:gd name="connsiteY6" fmla="*/ 1486372 h 1515269"/>
                <a:gd name="connsiteX7" fmla="*/ 674725 w 919811"/>
                <a:gd name="connsiteY7" fmla="*/ 1491051 h 1515269"/>
                <a:gd name="connsiteX8" fmla="*/ 648732 w 919811"/>
                <a:gd name="connsiteY8" fmla="*/ 1467657 h 1515269"/>
                <a:gd name="connsiteX9" fmla="*/ 612341 w 919811"/>
                <a:gd name="connsiteY9" fmla="*/ 1225401 h 1515269"/>
                <a:gd name="connsiteX10" fmla="*/ 585438 w 919811"/>
                <a:gd name="connsiteY10" fmla="*/ 1202917 h 1515269"/>
                <a:gd name="connsiteX11" fmla="*/ 310430 w 919811"/>
                <a:gd name="connsiteY11" fmla="*/ 1209285 h 1515269"/>
                <a:gd name="connsiteX12" fmla="*/ 283397 w 919811"/>
                <a:gd name="connsiteY12" fmla="*/ 1232419 h 1515269"/>
                <a:gd name="connsiteX13" fmla="*/ 247007 w 919811"/>
                <a:gd name="connsiteY13" fmla="*/ 1480914 h 1515269"/>
                <a:gd name="connsiteX14" fmla="*/ 226212 w 919811"/>
                <a:gd name="connsiteY14" fmla="*/ 1503268 h 1515269"/>
                <a:gd name="connsiteX15" fmla="*/ 20346 w 919811"/>
                <a:gd name="connsiteY15" fmla="*/ 1514835 h 1515269"/>
                <a:gd name="connsiteX16" fmla="*/ 981 w 919811"/>
                <a:gd name="connsiteY16" fmla="*/ 1493131 h 1515269"/>
                <a:gd name="connsiteX17" fmla="*/ 52058 w 919811"/>
                <a:gd name="connsiteY17" fmla="*/ 1181213 h 1515269"/>
                <a:gd name="connsiteX18" fmla="*/ 109373 w 919811"/>
                <a:gd name="connsiteY18" fmla="*/ 852788 h 1515269"/>
                <a:gd name="connsiteX19" fmla="*/ 172146 w 919811"/>
                <a:gd name="connsiteY19" fmla="*/ 504480 h 1515269"/>
                <a:gd name="connsiteX20" fmla="*/ 240898 w 919811"/>
                <a:gd name="connsiteY20" fmla="*/ 133427 h 1515269"/>
                <a:gd name="connsiteX21" fmla="*/ 260653 w 919811"/>
                <a:gd name="connsiteY21" fmla="*/ 23086 h 1515269"/>
                <a:gd name="connsiteX22" fmla="*/ 290026 w 919811"/>
                <a:gd name="connsiteY22" fmla="*/ -178 h 1515269"/>
                <a:gd name="connsiteX23" fmla="*/ 460541 w 919811"/>
                <a:gd name="connsiteY23" fmla="*/ -178 h 151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19811" h="1515269">
                  <a:moveTo>
                    <a:pt x="460021" y="82"/>
                  </a:moveTo>
                  <a:cubicBezTo>
                    <a:pt x="515906" y="82"/>
                    <a:pt x="571662" y="992"/>
                    <a:pt x="627547" y="82"/>
                  </a:cubicBezTo>
                  <a:cubicBezTo>
                    <a:pt x="647042" y="82"/>
                    <a:pt x="655620" y="5931"/>
                    <a:pt x="659259" y="25036"/>
                  </a:cubicBezTo>
                  <a:cubicBezTo>
                    <a:pt x="696429" y="226093"/>
                    <a:pt x="734899" y="426760"/>
                    <a:pt x="771679" y="627818"/>
                  </a:cubicBezTo>
                  <a:cubicBezTo>
                    <a:pt x="801051" y="788325"/>
                    <a:pt x="828734" y="949223"/>
                    <a:pt x="856677" y="1109991"/>
                  </a:cubicBezTo>
                  <a:cubicBezTo>
                    <a:pt x="877471" y="1229170"/>
                    <a:pt x="896966" y="1348609"/>
                    <a:pt x="918541" y="1467527"/>
                  </a:cubicBezTo>
                  <a:cubicBezTo>
                    <a:pt x="921530" y="1483383"/>
                    <a:pt x="919841" y="1486243"/>
                    <a:pt x="904894" y="1486372"/>
                  </a:cubicBezTo>
                  <a:cubicBezTo>
                    <a:pt x="828215" y="1487412"/>
                    <a:pt x="751405" y="1488062"/>
                    <a:pt x="674725" y="1491051"/>
                  </a:cubicBezTo>
                  <a:cubicBezTo>
                    <a:pt x="655100" y="1491701"/>
                    <a:pt x="650291" y="1481694"/>
                    <a:pt x="648732" y="1467657"/>
                  </a:cubicBezTo>
                  <a:cubicBezTo>
                    <a:pt x="635735" y="1386948"/>
                    <a:pt x="623388" y="1306240"/>
                    <a:pt x="612341" y="1225401"/>
                  </a:cubicBezTo>
                  <a:cubicBezTo>
                    <a:pt x="609872" y="1207076"/>
                    <a:pt x="602594" y="1202397"/>
                    <a:pt x="585438" y="1202917"/>
                  </a:cubicBezTo>
                  <a:cubicBezTo>
                    <a:pt x="493812" y="1205516"/>
                    <a:pt x="402056" y="1204086"/>
                    <a:pt x="310430" y="1209285"/>
                  </a:cubicBezTo>
                  <a:cubicBezTo>
                    <a:pt x="292235" y="1210325"/>
                    <a:pt x="285607" y="1217603"/>
                    <a:pt x="283397" y="1232419"/>
                  </a:cubicBezTo>
                  <a:cubicBezTo>
                    <a:pt x="270921" y="1315246"/>
                    <a:pt x="258795" y="1398086"/>
                    <a:pt x="247007" y="1480914"/>
                  </a:cubicBezTo>
                  <a:cubicBezTo>
                    <a:pt x="245187" y="1493910"/>
                    <a:pt x="243108" y="1502618"/>
                    <a:pt x="226212" y="1503268"/>
                  </a:cubicBezTo>
                  <a:cubicBezTo>
                    <a:pt x="157590" y="1506257"/>
                    <a:pt x="88968" y="1510416"/>
                    <a:pt x="20346" y="1514835"/>
                  </a:cubicBezTo>
                  <a:cubicBezTo>
                    <a:pt x="2801" y="1516004"/>
                    <a:pt x="-2528" y="1513275"/>
                    <a:pt x="981" y="1493131"/>
                  </a:cubicBezTo>
                  <a:cubicBezTo>
                    <a:pt x="19047" y="1389158"/>
                    <a:pt x="34513" y="1285185"/>
                    <a:pt x="52058" y="1181213"/>
                  </a:cubicBezTo>
                  <a:cubicBezTo>
                    <a:pt x="70513" y="1071651"/>
                    <a:pt x="90008" y="962220"/>
                    <a:pt x="109373" y="852788"/>
                  </a:cubicBezTo>
                  <a:cubicBezTo>
                    <a:pt x="130076" y="736690"/>
                    <a:pt x="151001" y="620578"/>
                    <a:pt x="172146" y="504480"/>
                  </a:cubicBezTo>
                  <a:cubicBezTo>
                    <a:pt x="194761" y="380752"/>
                    <a:pt x="218025" y="257545"/>
                    <a:pt x="240898" y="133427"/>
                  </a:cubicBezTo>
                  <a:cubicBezTo>
                    <a:pt x="247787" y="96777"/>
                    <a:pt x="253895" y="59866"/>
                    <a:pt x="260653" y="23086"/>
                  </a:cubicBezTo>
                  <a:cubicBezTo>
                    <a:pt x="263513" y="6061"/>
                    <a:pt x="271310" y="-698"/>
                    <a:pt x="290026" y="-178"/>
                  </a:cubicBezTo>
                  <a:cubicBezTo>
                    <a:pt x="346821" y="1252"/>
                    <a:pt x="403746" y="-178"/>
                    <a:pt x="460541" y="-17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9A571C8-7F5F-4200-9BF7-8990D5CC92B8}"/>
                </a:ext>
              </a:extLst>
            </p:cNvPr>
            <p:cNvSpPr/>
            <p:nvPr/>
          </p:nvSpPr>
          <p:spPr>
            <a:xfrm>
              <a:off x="8144105" y="3795965"/>
              <a:ext cx="791116" cy="1713430"/>
            </a:xfrm>
            <a:custGeom>
              <a:avLst/>
              <a:gdLst>
                <a:gd name="connsiteX0" fmla="*/ 664895 w 791116"/>
                <a:gd name="connsiteY0" fmla="*/ 461355 h 1713430"/>
                <a:gd name="connsiteX1" fmla="*/ 560272 w 791116"/>
                <a:gd name="connsiteY1" fmla="*/ 461355 h 1713430"/>
                <a:gd name="connsiteX2" fmla="*/ 534279 w 791116"/>
                <a:gd name="connsiteY2" fmla="*/ 435362 h 1713430"/>
                <a:gd name="connsiteX3" fmla="*/ 527131 w 791116"/>
                <a:gd name="connsiteY3" fmla="*/ 320082 h 1713430"/>
                <a:gd name="connsiteX4" fmla="*/ 403013 w 791116"/>
                <a:gd name="connsiteY4" fmla="*/ 230146 h 1713430"/>
                <a:gd name="connsiteX5" fmla="*/ 281235 w 791116"/>
                <a:gd name="connsiteY5" fmla="*/ 331649 h 1713430"/>
                <a:gd name="connsiteX6" fmla="*/ 364283 w 791116"/>
                <a:gd name="connsiteY6" fmla="*/ 599769 h 1713430"/>
                <a:gd name="connsiteX7" fmla="*/ 529600 w 791116"/>
                <a:gd name="connsiteY7" fmla="*/ 767815 h 1713430"/>
                <a:gd name="connsiteX8" fmla="*/ 755871 w 791116"/>
                <a:gd name="connsiteY8" fmla="*/ 1088701 h 1713430"/>
                <a:gd name="connsiteX9" fmla="*/ 785763 w 791116"/>
                <a:gd name="connsiteY9" fmla="*/ 1386843 h 1713430"/>
                <a:gd name="connsiteX10" fmla="*/ 752232 w 791116"/>
                <a:gd name="connsiteY10" fmla="*/ 1533184 h 1713430"/>
                <a:gd name="connsiteX11" fmla="*/ 495679 w 791116"/>
                <a:gd name="connsiteY11" fmla="*/ 1713057 h 1713430"/>
                <a:gd name="connsiteX12" fmla="*/ 140222 w 791116"/>
                <a:gd name="connsiteY12" fmla="*/ 1588810 h 1713430"/>
                <a:gd name="connsiteX13" fmla="*/ 12726 w 791116"/>
                <a:gd name="connsiteY13" fmla="*/ 1339535 h 1713430"/>
                <a:gd name="connsiteX14" fmla="*/ 379 w 791116"/>
                <a:gd name="connsiteY14" fmla="*/ 1141077 h 1713430"/>
                <a:gd name="connsiteX15" fmla="*/ 28711 w 791116"/>
                <a:gd name="connsiteY15" fmla="*/ 1114304 h 1713430"/>
                <a:gd name="connsiteX16" fmla="*/ 222101 w 791116"/>
                <a:gd name="connsiteY16" fmla="*/ 1131590 h 1713430"/>
                <a:gd name="connsiteX17" fmla="*/ 256542 w 791116"/>
                <a:gd name="connsiteY17" fmla="*/ 1169410 h 1713430"/>
                <a:gd name="connsiteX18" fmla="*/ 263690 w 791116"/>
                <a:gd name="connsiteY18" fmla="*/ 1332387 h 1713430"/>
                <a:gd name="connsiteX19" fmla="*/ 451751 w 791116"/>
                <a:gd name="connsiteY19" fmla="*/ 1435450 h 1713430"/>
                <a:gd name="connsiteX20" fmla="*/ 521672 w 791116"/>
                <a:gd name="connsiteY20" fmla="*/ 1325369 h 1713430"/>
                <a:gd name="connsiteX21" fmla="*/ 391706 w 791116"/>
                <a:gd name="connsiteY21" fmla="*/ 996295 h 1713430"/>
                <a:gd name="connsiteX22" fmla="*/ 171674 w 791116"/>
                <a:gd name="connsiteY22" fmla="*/ 773014 h 1713430"/>
                <a:gd name="connsiteX23" fmla="*/ 22603 w 791116"/>
                <a:gd name="connsiteY23" fmla="*/ 506454 h 1713430"/>
                <a:gd name="connsiteX24" fmla="*/ 43917 w 791116"/>
                <a:gd name="connsiteY24" fmla="*/ 200644 h 1713430"/>
                <a:gd name="connsiteX25" fmla="*/ 229769 w 791116"/>
                <a:gd name="connsiteY25" fmla="*/ 27139 h 1713430"/>
                <a:gd name="connsiteX26" fmla="*/ 540387 w 791116"/>
                <a:gd name="connsiteY26" fmla="*/ 19471 h 1713430"/>
                <a:gd name="connsiteX27" fmla="*/ 778485 w 791116"/>
                <a:gd name="connsiteY27" fmla="*/ 298248 h 1713430"/>
                <a:gd name="connsiteX28" fmla="*/ 790702 w 791116"/>
                <a:gd name="connsiteY28" fmla="*/ 446149 h 1713430"/>
                <a:gd name="connsiteX29" fmla="*/ 766788 w 791116"/>
                <a:gd name="connsiteY29" fmla="*/ 469023 h 1713430"/>
                <a:gd name="connsiteX30" fmla="*/ 665284 w 791116"/>
                <a:gd name="connsiteY30" fmla="*/ 469023 h 17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1116" h="1713430">
                  <a:moveTo>
                    <a:pt x="664895" y="461355"/>
                  </a:moveTo>
                  <a:cubicBezTo>
                    <a:pt x="630064" y="461355"/>
                    <a:pt x="595103" y="460576"/>
                    <a:pt x="560272" y="461355"/>
                  </a:cubicBezTo>
                  <a:cubicBezTo>
                    <a:pt x="541037" y="461355"/>
                    <a:pt x="534279" y="455507"/>
                    <a:pt x="534279" y="435362"/>
                  </a:cubicBezTo>
                  <a:cubicBezTo>
                    <a:pt x="534279" y="396372"/>
                    <a:pt x="537138" y="358033"/>
                    <a:pt x="527131" y="320082"/>
                  </a:cubicBezTo>
                  <a:cubicBezTo>
                    <a:pt x="513900" y="263391"/>
                    <a:pt x="461004" y="225064"/>
                    <a:pt x="403013" y="230146"/>
                  </a:cubicBezTo>
                  <a:cubicBezTo>
                    <a:pt x="330622" y="232745"/>
                    <a:pt x="293712" y="265367"/>
                    <a:pt x="281235" y="331649"/>
                  </a:cubicBezTo>
                  <a:cubicBezTo>
                    <a:pt x="261610" y="435622"/>
                    <a:pt x="300340" y="521400"/>
                    <a:pt x="364283" y="599769"/>
                  </a:cubicBezTo>
                  <a:cubicBezTo>
                    <a:pt x="414190" y="660853"/>
                    <a:pt x="473325" y="712969"/>
                    <a:pt x="529600" y="767815"/>
                  </a:cubicBezTo>
                  <a:cubicBezTo>
                    <a:pt x="624865" y="860870"/>
                    <a:pt x="710512" y="960685"/>
                    <a:pt x="755871" y="1088701"/>
                  </a:cubicBezTo>
                  <a:cubicBezTo>
                    <a:pt x="788271" y="1184538"/>
                    <a:pt x="798500" y="1286483"/>
                    <a:pt x="785763" y="1386843"/>
                  </a:cubicBezTo>
                  <a:cubicBezTo>
                    <a:pt x="781396" y="1436931"/>
                    <a:pt x="770115" y="1486189"/>
                    <a:pt x="752232" y="1533184"/>
                  </a:cubicBezTo>
                  <a:cubicBezTo>
                    <a:pt x="705834" y="1647814"/>
                    <a:pt x="618627" y="1710328"/>
                    <a:pt x="495679" y="1713057"/>
                  </a:cubicBezTo>
                  <a:cubicBezTo>
                    <a:pt x="363114" y="1715916"/>
                    <a:pt x="240036" y="1682515"/>
                    <a:pt x="140222" y="1588810"/>
                  </a:cubicBezTo>
                  <a:cubicBezTo>
                    <a:pt x="68091" y="1521098"/>
                    <a:pt x="30141" y="1435190"/>
                    <a:pt x="12726" y="1339535"/>
                  </a:cubicBezTo>
                  <a:cubicBezTo>
                    <a:pt x="2692" y="1273889"/>
                    <a:pt x="-1441" y="1207464"/>
                    <a:pt x="379" y="1141077"/>
                  </a:cubicBezTo>
                  <a:cubicBezTo>
                    <a:pt x="379" y="1119633"/>
                    <a:pt x="4018" y="1111445"/>
                    <a:pt x="28711" y="1114304"/>
                  </a:cubicBezTo>
                  <a:cubicBezTo>
                    <a:pt x="92914" y="1121972"/>
                    <a:pt x="157508" y="1127301"/>
                    <a:pt x="222101" y="1131590"/>
                  </a:cubicBezTo>
                  <a:cubicBezTo>
                    <a:pt x="247314" y="1133409"/>
                    <a:pt x="257192" y="1141727"/>
                    <a:pt x="256542" y="1169410"/>
                  </a:cubicBezTo>
                  <a:cubicBezTo>
                    <a:pt x="254982" y="1223735"/>
                    <a:pt x="251993" y="1278451"/>
                    <a:pt x="263690" y="1332387"/>
                  </a:cubicBezTo>
                  <a:cubicBezTo>
                    <a:pt x="284224" y="1426482"/>
                    <a:pt x="377670" y="1454945"/>
                    <a:pt x="451751" y="1435450"/>
                  </a:cubicBezTo>
                  <a:cubicBezTo>
                    <a:pt x="495159" y="1424143"/>
                    <a:pt x="516734" y="1380734"/>
                    <a:pt x="521672" y="1325369"/>
                  </a:cubicBezTo>
                  <a:cubicBezTo>
                    <a:pt x="534669" y="1192544"/>
                    <a:pt x="476184" y="1089741"/>
                    <a:pt x="391706" y="996295"/>
                  </a:cubicBezTo>
                  <a:cubicBezTo>
                    <a:pt x="321265" y="918316"/>
                    <a:pt x="240556" y="851773"/>
                    <a:pt x="171674" y="773014"/>
                  </a:cubicBezTo>
                  <a:cubicBezTo>
                    <a:pt x="102792" y="694254"/>
                    <a:pt x="43917" y="610686"/>
                    <a:pt x="22603" y="506454"/>
                  </a:cubicBezTo>
                  <a:cubicBezTo>
                    <a:pt x="1289" y="402221"/>
                    <a:pt x="3888" y="299938"/>
                    <a:pt x="43917" y="200644"/>
                  </a:cubicBezTo>
                  <a:cubicBezTo>
                    <a:pt x="76214" y="117531"/>
                    <a:pt x="144628" y="53652"/>
                    <a:pt x="229769" y="27139"/>
                  </a:cubicBezTo>
                  <a:cubicBezTo>
                    <a:pt x="330193" y="-6496"/>
                    <a:pt x="438416" y="-9160"/>
                    <a:pt x="540387" y="19471"/>
                  </a:cubicBezTo>
                  <a:cubicBezTo>
                    <a:pt x="683350" y="58461"/>
                    <a:pt x="752492" y="160354"/>
                    <a:pt x="778485" y="298248"/>
                  </a:cubicBezTo>
                  <a:cubicBezTo>
                    <a:pt x="786777" y="347102"/>
                    <a:pt x="790870" y="396593"/>
                    <a:pt x="790702" y="446149"/>
                  </a:cubicBezTo>
                  <a:cubicBezTo>
                    <a:pt x="790702" y="464734"/>
                    <a:pt x="784983" y="469803"/>
                    <a:pt x="766788" y="469023"/>
                  </a:cubicBezTo>
                  <a:cubicBezTo>
                    <a:pt x="732997" y="467594"/>
                    <a:pt x="699076" y="469023"/>
                    <a:pt x="665284" y="46902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7AB1E7-B977-4C62-86AF-DE5D5E37895B}"/>
                </a:ext>
              </a:extLst>
            </p:cNvPr>
            <p:cNvSpPr/>
            <p:nvPr/>
          </p:nvSpPr>
          <p:spPr>
            <a:xfrm>
              <a:off x="3262471" y="3814082"/>
              <a:ext cx="818966" cy="1684929"/>
            </a:xfrm>
            <a:custGeom>
              <a:avLst/>
              <a:gdLst>
                <a:gd name="connsiteX0" fmla="*/ 275891 w 818966"/>
                <a:gd name="connsiteY0" fmla="*/ 956473 h 1684929"/>
                <a:gd name="connsiteX1" fmla="*/ 275891 w 818966"/>
                <a:gd name="connsiteY1" fmla="*/ 267654 h 1684929"/>
                <a:gd name="connsiteX2" fmla="*/ 240930 w 818966"/>
                <a:gd name="connsiteY2" fmla="*/ 232304 h 1684929"/>
                <a:gd name="connsiteX3" fmla="*/ 19988 w 818966"/>
                <a:gd name="connsiteY3" fmla="*/ 237242 h 1684929"/>
                <a:gd name="connsiteX4" fmla="*/ -27 w 818966"/>
                <a:gd name="connsiteY4" fmla="*/ 217227 h 1684929"/>
                <a:gd name="connsiteX5" fmla="*/ -27 w 818966"/>
                <a:gd name="connsiteY5" fmla="*/ 23448 h 1684929"/>
                <a:gd name="connsiteX6" fmla="*/ 24407 w 818966"/>
                <a:gd name="connsiteY6" fmla="*/ 1614 h 1684929"/>
                <a:gd name="connsiteX7" fmla="*/ 479288 w 818966"/>
                <a:gd name="connsiteY7" fmla="*/ 964 h 1684929"/>
                <a:gd name="connsiteX8" fmla="*/ 790296 w 818966"/>
                <a:gd name="connsiteY8" fmla="*/ -205 h 1684929"/>
                <a:gd name="connsiteX9" fmla="*/ 818889 w 818966"/>
                <a:gd name="connsiteY9" fmla="*/ 27867 h 1684929"/>
                <a:gd name="connsiteX10" fmla="*/ 818889 w 818966"/>
                <a:gd name="connsiteY10" fmla="*/ 194743 h 1684929"/>
                <a:gd name="connsiteX11" fmla="*/ 789776 w 818966"/>
                <a:gd name="connsiteY11" fmla="*/ 222816 h 1684929"/>
                <a:gd name="connsiteX12" fmla="*/ 580531 w 818966"/>
                <a:gd name="connsiteY12" fmla="*/ 223986 h 1684929"/>
                <a:gd name="connsiteX13" fmla="*/ 542321 w 818966"/>
                <a:gd name="connsiteY13" fmla="*/ 261936 h 1684929"/>
                <a:gd name="connsiteX14" fmla="*/ 543491 w 818966"/>
                <a:gd name="connsiteY14" fmla="*/ 1612801 h 1684929"/>
                <a:gd name="connsiteX15" fmla="*/ 513989 w 818966"/>
                <a:gd name="connsiteY15" fmla="*/ 1650751 h 1684929"/>
                <a:gd name="connsiteX16" fmla="*/ 299415 w 818966"/>
                <a:gd name="connsiteY16" fmla="*/ 1683893 h 1684929"/>
                <a:gd name="connsiteX17" fmla="*/ 275891 w 818966"/>
                <a:gd name="connsiteY17" fmla="*/ 1660239 h 1684929"/>
                <a:gd name="connsiteX18" fmla="*/ 275891 w 818966"/>
                <a:gd name="connsiteY18" fmla="*/ 956473 h 168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8966" h="1684929">
                  <a:moveTo>
                    <a:pt x="275891" y="956473"/>
                  </a:moveTo>
                  <a:cubicBezTo>
                    <a:pt x="275891" y="726824"/>
                    <a:pt x="275891" y="497304"/>
                    <a:pt x="275891" y="267654"/>
                  </a:cubicBezTo>
                  <a:cubicBezTo>
                    <a:pt x="275891" y="240101"/>
                    <a:pt x="271602" y="230614"/>
                    <a:pt x="240930" y="232304"/>
                  </a:cubicBezTo>
                  <a:cubicBezTo>
                    <a:pt x="167369" y="236332"/>
                    <a:pt x="93549" y="235033"/>
                    <a:pt x="19988" y="237242"/>
                  </a:cubicBezTo>
                  <a:cubicBezTo>
                    <a:pt x="3612" y="237242"/>
                    <a:pt x="-287" y="232433"/>
                    <a:pt x="-27" y="217227"/>
                  </a:cubicBezTo>
                  <a:cubicBezTo>
                    <a:pt x="623" y="152244"/>
                    <a:pt x="1143" y="87262"/>
                    <a:pt x="-27" y="23448"/>
                  </a:cubicBezTo>
                  <a:cubicBezTo>
                    <a:pt x="-27" y="2914"/>
                    <a:pt x="8031" y="1614"/>
                    <a:pt x="24407" y="1614"/>
                  </a:cubicBezTo>
                  <a:cubicBezTo>
                    <a:pt x="175817" y="1614"/>
                    <a:pt x="327357" y="1614"/>
                    <a:pt x="479288" y="964"/>
                  </a:cubicBezTo>
                  <a:cubicBezTo>
                    <a:pt x="583260" y="964"/>
                    <a:pt x="687233" y="964"/>
                    <a:pt x="790296" y="-205"/>
                  </a:cubicBezTo>
                  <a:cubicBezTo>
                    <a:pt x="812260" y="-205"/>
                    <a:pt x="819538" y="4993"/>
                    <a:pt x="818889" y="27867"/>
                  </a:cubicBezTo>
                  <a:cubicBezTo>
                    <a:pt x="817199" y="83362"/>
                    <a:pt x="817199" y="139118"/>
                    <a:pt x="818889" y="194743"/>
                  </a:cubicBezTo>
                  <a:cubicBezTo>
                    <a:pt x="819538" y="217877"/>
                    <a:pt x="811480" y="222946"/>
                    <a:pt x="789776" y="222816"/>
                  </a:cubicBezTo>
                  <a:cubicBezTo>
                    <a:pt x="719985" y="222816"/>
                    <a:pt x="650323" y="224895"/>
                    <a:pt x="580531" y="223986"/>
                  </a:cubicBezTo>
                  <a:cubicBezTo>
                    <a:pt x="551939" y="223986"/>
                    <a:pt x="541541" y="230484"/>
                    <a:pt x="542321" y="261936"/>
                  </a:cubicBezTo>
                  <a:cubicBezTo>
                    <a:pt x="543621" y="712268"/>
                    <a:pt x="543101" y="1162469"/>
                    <a:pt x="543491" y="1612801"/>
                  </a:cubicBezTo>
                  <a:cubicBezTo>
                    <a:pt x="543491" y="1634506"/>
                    <a:pt x="543491" y="1647632"/>
                    <a:pt x="513989" y="1650751"/>
                  </a:cubicBezTo>
                  <a:cubicBezTo>
                    <a:pt x="442117" y="1658419"/>
                    <a:pt x="371026" y="1671546"/>
                    <a:pt x="299415" y="1683893"/>
                  </a:cubicBezTo>
                  <a:cubicBezTo>
                    <a:pt x="276931" y="1687792"/>
                    <a:pt x="275891" y="1677655"/>
                    <a:pt x="275891" y="1660239"/>
                  </a:cubicBezTo>
                  <a:cubicBezTo>
                    <a:pt x="276151" y="1425612"/>
                    <a:pt x="276151" y="1191023"/>
                    <a:pt x="275891" y="95647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66F511-0C94-438F-B99A-38976553065D}"/>
                </a:ext>
              </a:extLst>
            </p:cNvPr>
            <p:cNvSpPr/>
            <p:nvPr/>
          </p:nvSpPr>
          <p:spPr>
            <a:xfrm>
              <a:off x="5468970" y="4075573"/>
              <a:ext cx="246263" cy="731707"/>
            </a:xfrm>
            <a:custGeom>
              <a:avLst/>
              <a:gdLst>
                <a:gd name="connsiteX0" fmla="*/ 125323 w 246263"/>
                <a:gd name="connsiteY0" fmla="*/ -205 h 731707"/>
                <a:gd name="connsiteX1" fmla="*/ 190306 w 246263"/>
                <a:gd name="connsiteY1" fmla="*/ 380465 h 731707"/>
                <a:gd name="connsiteX2" fmla="*/ 245671 w 246263"/>
                <a:gd name="connsiteY2" fmla="*/ 709408 h 731707"/>
                <a:gd name="connsiteX3" fmla="*/ 230465 w 246263"/>
                <a:gd name="connsiteY3" fmla="*/ 728124 h 731707"/>
                <a:gd name="connsiteX4" fmla="*/ 15242 w 246263"/>
                <a:gd name="connsiteY4" fmla="*/ 731502 h 731707"/>
                <a:gd name="connsiteX5" fmla="*/ 1205 w 246263"/>
                <a:gd name="connsiteY5" fmla="*/ 709798 h 731707"/>
                <a:gd name="connsiteX6" fmla="*/ 27199 w 246263"/>
                <a:gd name="connsiteY6" fmla="*/ 552670 h 731707"/>
                <a:gd name="connsiteX7" fmla="*/ 79185 w 246263"/>
                <a:gd name="connsiteY7" fmla="*/ 246990 h 731707"/>
                <a:gd name="connsiteX8" fmla="*/ 121424 w 246263"/>
                <a:gd name="connsiteY8" fmla="*/ 54 h 7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63" h="731707">
                  <a:moveTo>
                    <a:pt x="125323" y="-205"/>
                  </a:moveTo>
                  <a:cubicBezTo>
                    <a:pt x="147157" y="126641"/>
                    <a:pt x="169381" y="253488"/>
                    <a:pt x="190306" y="380465"/>
                  </a:cubicBezTo>
                  <a:cubicBezTo>
                    <a:pt x="209151" y="490026"/>
                    <a:pt x="227346" y="599717"/>
                    <a:pt x="245671" y="709408"/>
                  </a:cubicBezTo>
                  <a:cubicBezTo>
                    <a:pt x="247751" y="721365"/>
                    <a:pt x="244242" y="727994"/>
                    <a:pt x="230465" y="728124"/>
                  </a:cubicBezTo>
                  <a:cubicBezTo>
                    <a:pt x="158724" y="728903"/>
                    <a:pt x="87503" y="729683"/>
                    <a:pt x="15242" y="731502"/>
                  </a:cubicBezTo>
                  <a:cubicBezTo>
                    <a:pt x="-3863" y="731502"/>
                    <a:pt x="-224" y="719416"/>
                    <a:pt x="1205" y="709798"/>
                  </a:cubicBezTo>
                  <a:cubicBezTo>
                    <a:pt x="9263" y="657812"/>
                    <a:pt x="18361" y="605046"/>
                    <a:pt x="27199" y="552670"/>
                  </a:cubicBezTo>
                  <a:cubicBezTo>
                    <a:pt x="44523" y="450776"/>
                    <a:pt x="61861" y="348883"/>
                    <a:pt x="79185" y="246990"/>
                  </a:cubicBezTo>
                  <a:cubicBezTo>
                    <a:pt x="93130" y="164682"/>
                    <a:pt x="107219" y="82362"/>
                    <a:pt x="121424" y="5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41577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798513" y="2075919"/>
            <a:ext cx="3430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841426" y="2858355"/>
            <a:ext cx="3292423" cy="146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This project involves loading, cleaning, analysing, and visualizing data from a Netflix dataset. Using some crucial libraries from python to focus on  the data analysis process.</a:t>
            </a:r>
            <a:endParaRPr lang="en-IN" sz="16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pic>
        <p:nvPicPr>
          <p:cNvPr id="26" name="Picture Placeholder 25" descr="A group of people walking&#10;&#10;Description automatically generated with medium confidence">
            <a:extLst>
              <a:ext uri="{FF2B5EF4-FFF2-40B4-BE49-F238E27FC236}">
                <a16:creationId xmlns:a16="http://schemas.microsoft.com/office/drawing/2014/main" id="{CE4EA8E9-C6D2-43A5-B1E6-3C708640AA5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2" name="Picture Placeholder 31" descr="A picture containing logo&#10;&#10;Description automatically generated">
            <a:extLst>
              <a:ext uri="{FF2B5EF4-FFF2-40B4-BE49-F238E27FC236}">
                <a16:creationId xmlns:a16="http://schemas.microsoft.com/office/drawing/2014/main" id="{19093FEB-C81D-4E1B-9C2C-CBFE181F6F3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" b="2367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28" name="Picture Placeholder 27" descr="Text&#10;&#10;Description automatically generated with low confidence">
            <a:extLst>
              <a:ext uri="{FF2B5EF4-FFF2-40B4-BE49-F238E27FC236}">
                <a16:creationId xmlns:a16="http://schemas.microsoft.com/office/drawing/2014/main" id="{47E60A4F-2F08-4B92-B69E-73DB62EAD0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9" r="6029"/>
          <a:stretch>
            <a:fillRect/>
          </a:stretch>
        </p:blipFill>
        <p:spPr>
          <a:effectLst>
            <a:outerShdw blurRad="190500" dist="88900" dir="5400000" sx="101000" sy="101000" algn="t" rotWithShape="0">
              <a:prstClr val="black">
                <a:alpha val="80000"/>
              </a:prstClr>
            </a:outerShdw>
          </a:effectLst>
        </p:spPr>
      </p:pic>
      <p:pic>
        <p:nvPicPr>
          <p:cNvPr id="30" name="Picture Placeholder 29" descr="Text&#10;&#10;Description automatically generated">
            <a:extLst>
              <a:ext uri="{FF2B5EF4-FFF2-40B4-BE49-F238E27FC236}">
                <a16:creationId xmlns:a16="http://schemas.microsoft.com/office/drawing/2014/main" id="{72BE9AAE-DEFD-45BF-85C0-80FBC9D7BB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4" name="Picture Placeholder 33" descr="A group of people in a field&#10;&#10;Description automatically generated with low confidence">
            <a:extLst>
              <a:ext uri="{FF2B5EF4-FFF2-40B4-BE49-F238E27FC236}">
                <a16:creationId xmlns:a16="http://schemas.microsoft.com/office/drawing/2014/main" id="{B0280726-49B7-48A6-AA58-DF2A0EF2493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r="3818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40" name="Picture Placeholder 3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D4BD3FA-E140-4A4B-A36B-EC34F8BFBD1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8" name="Picture Placeholder 37" descr="A picture containing text, water, outdoor&#10;&#10;Description automatically generated">
            <a:extLst>
              <a:ext uri="{FF2B5EF4-FFF2-40B4-BE49-F238E27FC236}">
                <a16:creationId xmlns:a16="http://schemas.microsoft.com/office/drawing/2014/main" id="{F5C664B7-DF00-45B8-B5A5-8407CD15AE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" b="225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6" name="Picture Placeholder 35" descr="A person wearing sun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8BB6ED6E-7EFF-4FB5-BC4B-95C3FBDE9C3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5" b="7095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24" name="Picture Placeholder 23" descr="A group of people on a stage&#10;&#10;Description automatically generated">
            <a:extLst>
              <a:ext uri="{FF2B5EF4-FFF2-40B4-BE49-F238E27FC236}">
                <a16:creationId xmlns:a16="http://schemas.microsoft.com/office/drawing/2014/main" id="{7AD5E662-C062-46EB-8F97-586742AB2F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b="3535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83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F2029-3809-81AC-9698-548F5CCCBA81}"/>
              </a:ext>
            </a:extLst>
          </p:cNvPr>
          <p:cNvSpPr txBox="1"/>
          <p:nvPr/>
        </p:nvSpPr>
        <p:spPr>
          <a:xfrm>
            <a:off x="578499" y="1073020"/>
            <a:ext cx="2997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Objectives</a:t>
            </a:r>
            <a:endParaRPr lang="en-IN" sz="3600" b="1" spc="3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4B34A-03CB-C01E-C4F9-F4B47C300C96}"/>
              </a:ext>
            </a:extLst>
          </p:cNvPr>
          <p:cNvSpPr txBox="1"/>
          <p:nvPr/>
        </p:nvSpPr>
        <p:spPr>
          <a:xfrm>
            <a:off x="1250220" y="1894114"/>
            <a:ext cx="4665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Import the libraries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Load the dataset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Handling the data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Implementing Exploratory Data Analysis(EDA)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Drive strategic Decision making</a:t>
            </a:r>
            <a:endParaRPr lang="en-IN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1EA74-9435-976B-1DA4-5FB50BD35F29}"/>
              </a:ext>
            </a:extLst>
          </p:cNvPr>
          <p:cNvSpPr txBox="1"/>
          <p:nvPr/>
        </p:nvSpPr>
        <p:spPr>
          <a:xfrm>
            <a:off x="578499" y="4466645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Scope</a:t>
            </a:r>
            <a:endParaRPr lang="en-IN" sz="3600" b="1" spc="3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539E1-975F-3C77-712B-DE5787786FD7}"/>
              </a:ext>
            </a:extLst>
          </p:cNvPr>
          <p:cNvSpPr txBox="1"/>
          <p:nvPr/>
        </p:nvSpPr>
        <p:spPr>
          <a:xfrm>
            <a:off x="1959429" y="55330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54FDC-A86A-B3CB-3F80-32BA7294D9B8}"/>
              </a:ext>
            </a:extLst>
          </p:cNvPr>
          <p:cNvSpPr txBox="1"/>
          <p:nvPr/>
        </p:nvSpPr>
        <p:spPr>
          <a:xfrm>
            <a:off x="1250220" y="5424637"/>
            <a:ext cx="10385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project analyses the Netflix dataset using python libraries such as pandas, matplotlib to explore and gain insights from this content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447518-9CD4-CF9F-AB80-2AFB36D5E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70867" y="1073020"/>
            <a:ext cx="5258072" cy="38562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51907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798513" y="433099"/>
            <a:ext cx="2418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Workflow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A6ED9B4-FA52-40D4-A785-5A53E2672B94}"/>
              </a:ext>
            </a:extLst>
          </p:cNvPr>
          <p:cNvSpPr txBox="1"/>
          <p:nvPr/>
        </p:nvSpPr>
        <p:spPr>
          <a:xfrm>
            <a:off x="37407" y="5253135"/>
            <a:ext cx="2559684" cy="3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Data collection and Loading</a:t>
            </a:r>
            <a:endParaRPr lang="en-IN" sz="14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10DBEDC-F3B0-4FA3-B361-B84D213F366E}"/>
              </a:ext>
            </a:extLst>
          </p:cNvPr>
          <p:cNvSpPr txBox="1"/>
          <p:nvPr/>
        </p:nvSpPr>
        <p:spPr>
          <a:xfrm>
            <a:off x="2839861" y="5244544"/>
            <a:ext cx="3084343" cy="3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Data cleaning and Transformation</a:t>
            </a:r>
            <a:endParaRPr lang="en-IN" sz="14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8174E3C-586B-430E-B6DA-3628BE540856}"/>
              </a:ext>
            </a:extLst>
          </p:cNvPr>
          <p:cNvSpPr txBox="1"/>
          <p:nvPr/>
        </p:nvSpPr>
        <p:spPr>
          <a:xfrm>
            <a:off x="6418707" y="5253135"/>
            <a:ext cx="2980531" cy="3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Data storage and Management</a:t>
            </a:r>
            <a:endParaRPr lang="en-IN" sz="14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EC8D026-49B4-4480-9A83-F5C61DAABC6C}"/>
              </a:ext>
            </a:extLst>
          </p:cNvPr>
          <p:cNvSpPr txBox="1"/>
          <p:nvPr/>
        </p:nvSpPr>
        <p:spPr>
          <a:xfrm>
            <a:off x="9691761" y="5219538"/>
            <a:ext cx="2559684" cy="3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Data Analysis and Insights</a:t>
            </a:r>
            <a:endParaRPr lang="en-IN" sz="14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pic>
        <p:nvPicPr>
          <p:cNvPr id="17" name="Picture Placeholder 16" descr="Books with solid fill">
            <a:extLst>
              <a:ext uri="{FF2B5EF4-FFF2-40B4-BE49-F238E27FC236}">
                <a16:creationId xmlns:a16="http://schemas.microsoft.com/office/drawing/2014/main" id="{42655E32-51D2-A855-8E37-1CA4108417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31" r="13831"/>
          <a:stretch>
            <a:fillRect/>
          </a:stretch>
        </p:blipFill>
        <p:spPr>
          <a:xfrm>
            <a:off x="388381" y="2804095"/>
            <a:ext cx="1218294" cy="1684177"/>
          </a:xfrm>
        </p:spPr>
      </p:pic>
      <p:pic>
        <p:nvPicPr>
          <p:cNvPr id="19" name="Picture Placeholder 18" descr="Large paint brush with solid fill">
            <a:extLst>
              <a:ext uri="{FF2B5EF4-FFF2-40B4-BE49-F238E27FC236}">
                <a16:creationId xmlns:a16="http://schemas.microsoft.com/office/drawing/2014/main" id="{0DE48148-61B5-D6C0-55DB-5404A301A12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450" r="11450"/>
          <a:stretch>
            <a:fillRect/>
          </a:stretch>
        </p:blipFill>
        <p:spPr>
          <a:xfrm>
            <a:off x="3968172" y="2866831"/>
            <a:ext cx="1131204" cy="1467198"/>
          </a:xfrm>
        </p:spPr>
      </p:pic>
      <p:pic>
        <p:nvPicPr>
          <p:cNvPr id="21" name="Picture Placeholder 20" descr="Database with solid fill">
            <a:extLst>
              <a:ext uri="{FF2B5EF4-FFF2-40B4-BE49-F238E27FC236}">
                <a16:creationId xmlns:a16="http://schemas.microsoft.com/office/drawing/2014/main" id="{D7984D24-A374-F487-B30E-5A49D542E9D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853" r="13853"/>
          <a:stretch>
            <a:fillRect/>
          </a:stretch>
        </p:blipFill>
        <p:spPr>
          <a:xfrm>
            <a:off x="7239733" y="2919813"/>
            <a:ext cx="984095" cy="1361233"/>
          </a:xfrm>
        </p:spPr>
      </p:pic>
      <p:pic>
        <p:nvPicPr>
          <p:cNvPr id="23" name="Picture Placeholder 22" descr="Bar graph with upward trend with solid fill">
            <a:extLst>
              <a:ext uri="{FF2B5EF4-FFF2-40B4-BE49-F238E27FC236}">
                <a16:creationId xmlns:a16="http://schemas.microsoft.com/office/drawing/2014/main" id="{7DB90210-9825-09E1-0EAC-C7A268C304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831" r="13831"/>
          <a:stretch>
            <a:fillRect/>
          </a:stretch>
        </p:blipFill>
        <p:spPr>
          <a:xfrm>
            <a:off x="10670909" y="2961186"/>
            <a:ext cx="1084448" cy="1499147"/>
          </a:xfr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06989CA-AF4F-2431-9E04-B058C55277DC}"/>
              </a:ext>
            </a:extLst>
          </p:cNvPr>
          <p:cNvCxnSpPr>
            <a:cxnSpLocks/>
          </p:cNvCxnSpPr>
          <p:nvPr/>
        </p:nvCxnSpPr>
        <p:spPr>
          <a:xfrm>
            <a:off x="1711550" y="3545236"/>
            <a:ext cx="22566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155918-E649-60D8-F1B5-81251BDC5C3D}"/>
              </a:ext>
            </a:extLst>
          </p:cNvPr>
          <p:cNvCxnSpPr>
            <a:cxnSpLocks/>
          </p:cNvCxnSpPr>
          <p:nvPr/>
        </p:nvCxnSpPr>
        <p:spPr>
          <a:xfrm>
            <a:off x="8223828" y="3545236"/>
            <a:ext cx="23644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28B0C2-A605-34D7-4374-C6CA43F4BE9A}"/>
              </a:ext>
            </a:extLst>
          </p:cNvPr>
          <p:cNvCxnSpPr>
            <a:cxnSpLocks/>
          </p:cNvCxnSpPr>
          <p:nvPr/>
        </p:nvCxnSpPr>
        <p:spPr>
          <a:xfrm>
            <a:off x="4967689" y="3545236"/>
            <a:ext cx="22566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2CC523-2783-1FCE-CE0B-FA8305643439}"/>
              </a:ext>
            </a:extLst>
          </p:cNvPr>
          <p:cNvCxnSpPr/>
          <p:nvPr/>
        </p:nvCxnSpPr>
        <p:spPr>
          <a:xfrm>
            <a:off x="978867" y="4413380"/>
            <a:ext cx="0" cy="8397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E4FAED-88B5-797D-4BCA-E064D69491AE}"/>
              </a:ext>
            </a:extLst>
          </p:cNvPr>
          <p:cNvCxnSpPr/>
          <p:nvPr/>
        </p:nvCxnSpPr>
        <p:spPr>
          <a:xfrm>
            <a:off x="11213133" y="4379783"/>
            <a:ext cx="0" cy="8397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3852260-036C-24F1-707E-7FC18298E324}"/>
              </a:ext>
            </a:extLst>
          </p:cNvPr>
          <p:cNvCxnSpPr/>
          <p:nvPr/>
        </p:nvCxnSpPr>
        <p:spPr>
          <a:xfrm>
            <a:off x="7720820" y="4334029"/>
            <a:ext cx="0" cy="8397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B4019DD-BD57-2366-81C3-60677C62388A}"/>
              </a:ext>
            </a:extLst>
          </p:cNvPr>
          <p:cNvCxnSpPr/>
          <p:nvPr/>
        </p:nvCxnSpPr>
        <p:spPr>
          <a:xfrm>
            <a:off x="4400694" y="4326923"/>
            <a:ext cx="0" cy="8397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00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F2029-3809-81AC-9698-548F5CCCBA81}"/>
              </a:ext>
            </a:extLst>
          </p:cNvPr>
          <p:cNvSpPr txBox="1"/>
          <p:nvPr/>
        </p:nvSpPr>
        <p:spPr>
          <a:xfrm>
            <a:off x="572639" y="1844801"/>
            <a:ext cx="2958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Data sources</a:t>
            </a:r>
            <a:endParaRPr lang="en-IN" sz="2800" b="1" spc="3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4B34A-03CB-C01E-C4F9-F4B47C300C96}"/>
              </a:ext>
            </a:extLst>
          </p:cNvPr>
          <p:cNvSpPr txBox="1"/>
          <p:nvPr/>
        </p:nvSpPr>
        <p:spPr>
          <a:xfrm>
            <a:off x="1250219" y="2628857"/>
            <a:ext cx="4665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The Netflix dataset contains the information of the movies and tv shows on the Netflix , directors, genres, countries, duration and ratings of the shows in it.</a:t>
            </a:r>
            <a:endParaRPr lang="en-IN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1EA74-9435-976B-1DA4-5FB50BD35F29}"/>
              </a:ext>
            </a:extLst>
          </p:cNvPr>
          <p:cNvSpPr txBox="1"/>
          <p:nvPr/>
        </p:nvSpPr>
        <p:spPr>
          <a:xfrm>
            <a:off x="544424" y="3962418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Data loading process</a:t>
            </a:r>
            <a:endParaRPr lang="en-IN" sz="2800" b="1" spc="3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539E1-975F-3C77-712B-DE5787786FD7}"/>
              </a:ext>
            </a:extLst>
          </p:cNvPr>
          <p:cNvSpPr txBox="1"/>
          <p:nvPr/>
        </p:nvSpPr>
        <p:spPr>
          <a:xfrm>
            <a:off x="1959429" y="55330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54FDC-A86A-B3CB-3F80-32BA7294D9B8}"/>
              </a:ext>
            </a:extLst>
          </p:cNvPr>
          <p:cNvSpPr txBox="1"/>
          <p:nvPr/>
        </p:nvSpPr>
        <p:spPr>
          <a:xfrm>
            <a:off x="1250219" y="4711203"/>
            <a:ext cx="10385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Import the panda library into python</a:t>
            </a:r>
          </a:p>
          <a:p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The dataset loaded as data frame in python using the pandas data frame as pd.read_csv() function.</a:t>
            </a:r>
            <a:endParaRPr lang="en-IN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120E9-9091-9CB1-D0F3-FE7A4A4D79FD}"/>
              </a:ext>
            </a:extLst>
          </p:cNvPr>
          <p:cNvSpPr txBox="1"/>
          <p:nvPr/>
        </p:nvSpPr>
        <p:spPr>
          <a:xfrm>
            <a:off x="2314300" y="242023"/>
            <a:ext cx="7202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Data Collection and Loading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57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A884B5-1C9A-C687-CD14-4037205F52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E08230-D03C-CF83-0AF4-FD89C9BD12F0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3" tooltip="https://alea.eus/komunitatea/A027/1571161092213-netflix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4" tooltip="https://creativecommons.org/licenses/by-sa/3.0/"/>
              </a:rPr>
              <a:t>CC BY-SA</a:t>
            </a:r>
            <a:endParaRPr lang="en-IN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442870" y="2782669"/>
            <a:ext cx="5306260" cy="64633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prstTxWarp prst="textDeflate">
              <a:avLst/>
            </a:prstTxWarp>
            <a:spAutoFit/>
          </a:bodyPr>
          <a:lstStyle/>
          <a:p>
            <a:pPr algn="ctr"/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727052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64B34A-03CB-C01E-C4F9-F4B47C300C96}"/>
              </a:ext>
            </a:extLst>
          </p:cNvPr>
          <p:cNvSpPr txBox="1"/>
          <p:nvPr/>
        </p:nvSpPr>
        <p:spPr>
          <a:xfrm>
            <a:off x="1430613" y="1565168"/>
            <a:ext cx="102326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Identifying and remove the null values using the </a:t>
            </a:r>
            <a:r>
              <a:rPr lang="en-US" sz="1400" dirty="0">
                <a:solidFill>
                  <a:srgbClr val="F0525A"/>
                </a:solidFill>
                <a:latin typeface="Arial" panose="020B0604020202020204" pitchFamily="34" charset="0"/>
              </a:rPr>
              <a:t>is null()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function in python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Identifying and removing the duplicate values from the dataset using </a:t>
            </a:r>
            <a:r>
              <a:rPr lang="en-US" sz="1400" dirty="0">
                <a:solidFill>
                  <a:srgbClr val="F0525A"/>
                </a:solidFill>
                <a:latin typeface="Arial" panose="020B0604020202020204" pitchFamily="34" charset="0"/>
              </a:rPr>
              <a:t>drop. Duplicates()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function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Identifying the missing rows and drop the rows using </a:t>
            </a:r>
            <a:r>
              <a:rPr lang="en-US" sz="1400" dirty="0">
                <a:solidFill>
                  <a:srgbClr val="F0525A"/>
                </a:solidFill>
                <a:latin typeface="Arial" panose="020B0604020202020204" pitchFamily="34" charset="0"/>
              </a:rPr>
              <a:t>dropna()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function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Converting the data column to datetime datatype using </a:t>
            </a:r>
            <a:r>
              <a:rPr lang="en-US" sz="1400" dirty="0">
                <a:solidFill>
                  <a:srgbClr val="F0525A"/>
                </a:solidFill>
                <a:latin typeface="Arial" panose="020B0604020202020204" pitchFamily="34" charset="0"/>
              </a:rPr>
              <a:t>pd.to_datatime()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function in pandas.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Creating a new column if needed as per data analysis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Ensuring the data quality before proceeding to the process of visualizations and  explorations.</a:t>
            </a:r>
          </a:p>
          <a:p>
            <a:endParaRPr lang="en-IN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539E1-975F-3C77-712B-DE5787786FD7}"/>
              </a:ext>
            </a:extLst>
          </p:cNvPr>
          <p:cNvSpPr txBox="1"/>
          <p:nvPr/>
        </p:nvSpPr>
        <p:spPr>
          <a:xfrm>
            <a:off x="1959429" y="55330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120E9-9091-9CB1-D0F3-FE7A4A4D79FD}"/>
              </a:ext>
            </a:extLst>
          </p:cNvPr>
          <p:cNvSpPr txBox="1"/>
          <p:nvPr/>
        </p:nvSpPr>
        <p:spPr>
          <a:xfrm>
            <a:off x="2109460" y="260684"/>
            <a:ext cx="7973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Improvements in Netflix Dataset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23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02030B5-E009-DE4A-8616-7517D025A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55" y="3181738"/>
            <a:ext cx="11603117" cy="339634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6CCF5F3-D90D-B5E4-B920-F612BCAF4830}"/>
              </a:ext>
            </a:extLst>
          </p:cNvPr>
          <p:cNvSpPr txBox="1"/>
          <p:nvPr/>
        </p:nvSpPr>
        <p:spPr>
          <a:xfrm>
            <a:off x="2463980" y="279918"/>
            <a:ext cx="72640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Data</a:t>
            </a:r>
            <a:r>
              <a:rPr lang="en-US" dirty="0"/>
              <a:t> </a:t>
            </a:r>
            <a:r>
              <a:rPr lang="en-US" sz="4800" dirty="0">
                <a:solidFill>
                  <a:schemeClr val="bg1"/>
                </a:solidFill>
              </a:rPr>
              <a:t>Loading and processing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9C56E7-2657-5C13-884E-749E6B3D3C3E}"/>
              </a:ext>
            </a:extLst>
          </p:cNvPr>
          <p:cNvSpPr txBox="1"/>
          <p:nvPr/>
        </p:nvSpPr>
        <p:spPr>
          <a:xfrm>
            <a:off x="2675384" y="1520890"/>
            <a:ext cx="68412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Importing the libraries from python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Reading the Netflix dataset using the pandas function as given below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And displaying the dataset using head() function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856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1032</TotalTime>
  <Words>643</Words>
  <Application>Microsoft Office PowerPoint</Application>
  <PresentationFormat>Widescreen</PresentationFormat>
  <Paragraphs>82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Tw Cen MT</vt:lpstr>
      <vt:lpstr>Inter</vt:lpstr>
      <vt:lpstr>Inter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Moses Shyam</cp:lastModifiedBy>
  <cp:revision>266</cp:revision>
  <dcterms:created xsi:type="dcterms:W3CDTF">2021-11-03T05:56:55Z</dcterms:created>
  <dcterms:modified xsi:type="dcterms:W3CDTF">2024-10-09T07:23:15Z</dcterms:modified>
</cp:coreProperties>
</file>